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3" r:id="rId1"/>
  </p:sldMasterIdLst>
  <p:notesMasterIdLst>
    <p:notesMasterId r:id="rId6"/>
  </p:notesMasterIdLst>
  <p:sldIdLst>
    <p:sldId id="257" r:id="rId2"/>
    <p:sldId id="258" r:id="rId3"/>
    <p:sldId id="259" r:id="rId4"/>
    <p:sldId id="260" r:id="rId5"/>
  </p:sldIdLst>
  <p:sldSz cx="10058400" cy="7772400"/>
  <p:notesSz cx="6858000" cy="9144000"/>
  <p:embeddedFontLst>
    <p:embeddedFont>
      <p:font typeface="Caveat" pitchFamily="2" charset="77"/>
      <p:regular r:id="rId7"/>
      <p:bold r:id="rId8"/>
    </p:embeddedFont>
    <p:embeddedFont>
      <p:font typeface="Coming Soon" panose="02000000000000000000" pitchFamily="2" charset="0"/>
      <p:regular r:id="rId9"/>
    </p:embeddedFont>
    <p:embeddedFont>
      <p:font typeface="Montserrat" pitchFamily="2" charset="77"/>
      <p:regular r:id="rId10"/>
      <p:bold r:id="rId11"/>
      <p:italic r:id="rId12"/>
      <p:boldItalic r:id="rId13"/>
    </p:embeddedFont>
    <p:embeddedFont>
      <p:font typeface="Montserrat ExtraBold" panose="020F0502020204030204" pitchFamily="34" charset="0"/>
      <p:bold r:id="rId14"/>
      <p:italic r:id="rId15"/>
      <p:boldItalic r:id="rId16"/>
    </p:embeddedFont>
    <p:embeddedFont>
      <p:font typeface="Montserrat Medium" panose="020F0502020204030204" pitchFamily="34" charset="0"/>
      <p:regular r:id="rId17"/>
      <p:bold r:id="rId18"/>
      <p:italic r:id="rId19"/>
      <p:boldItalic r:id="rId20"/>
    </p:embeddedFont>
    <p:embeddedFont>
      <p:font typeface="Oswald Light" panose="020F0302020204030204" pitchFamily="34" charset="0"/>
      <p:regular r:id="rId21"/>
      <p:bold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448">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11"/>
    <p:restoredTop sz="94658"/>
  </p:normalViewPr>
  <p:slideViewPr>
    <p:cSldViewPr snapToGrid="0">
      <p:cViewPr varScale="1">
        <p:scale>
          <a:sx n="113" d="100"/>
          <a:sy n="113" d="100"/>
        </p:scale>
        <p:origin x="1824" y="184"/>
      </p:cViewPr>
      <p:guideLst>
        <p:guide orient="horz" pos="2448"/>
        <p:guide pos="31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font" Target="fonts/font7.fntdata"/><Relationship Id="rId18" Type="http://schemas.openxmlformats.org/officeDocument/2006/relationships/font" Target="fonts/font12.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15.fntdata"/><Relationship Id="rId7" Type="http://schemas.openxmlformats.org/officeDocument/2006/relationships/font" Target="fonts/font1.fntdata"/><Relationship Id="rId12" Type="http://schemas.openxmlformats.org/officeDocument/2006/relationships/font" Target="fonts/font6.fntdata"/><Relationship Id="rId17" Type="http://schemas.openxmlformats.org/officeDocument/2006/relationships/font" Target="fonts/font11.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10.fntdata"/><Relationship Id="rId20" Type="http://schemas.openxmlformats.org/officeDocument/2006/relationships/font" Target="fonts/font14.fntdata"/><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font" Target="fonts/font5.fntdata"/><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font" Target="fonts/font9.fntdata"/><Relationship Id="rId23" Type="http://schemas.openxmlformats.org/officeDocument/2006/relationships/presProps" Target="presProps.xml"/><Relationship Id="rId10" Type="http://schemas.openxmlformats.org/officeDocument/2006/relationships/font" Target="fonts/font4.fntdata"/><Relationship Id="rId19" Type="http://schemas.openxmlformats.org/officeDocument/2006/relationships/font" Target="fonts/font13.fntdata"/><Relationship Id="rId4" Type="http://schemas.openxmlformats.org/officeDocument/2006/relationships/slide" Target="slides/slide3.xml"/><Relationship Id="rId9" Type="http://schemas.openxmlformats.org/officeDocument/2006/relationships/font" Target="fonts/font3.fntdata"/><Relationship Id="rId14" Type="http://schemas.openxmlformats.org/officeDocument/2006/relationships/font" Target="fonts/font8.fntdata"/><Relationship Id="rId22" Type="http://schemas.openxmlformats.org/officeDocument/2006/relationships/font" Target="fonts/font16.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210545" y="685800"/>
            <a:ext cx="4437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b205396751_0_21:notes"/>
          <p:cNvSpPr>
            <a:spLocks noGrp="1" noRot="1" noChangeAspect="1"/>
          </p:cNvSpPr>
          <p:nvPr>
            <p:ph type="sldImg" idx="2"/>
          </p:nvPr>
        </p:nvSpPr>
        <p:spPr>
          <a:xfrm>
            <a:off x="1211263" y="685800"/>
            <a:ext cx="443706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b205396751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b205396751_0_24:notes"/>
          <p:cNvSpPr>
            <a:spLocks noGrp="1" noRot="1" noChangeAspect="1"/>
          </p:cNvSpPr>
          <p:nvPr>
            <p:ph type="sldImg" idx="2"/>
          </p:nvPr>
        </p:nvSpPr>
        <p:spPr>
          <a:xfrm>
            <a:off x="1211263" y="685800"/>
            <a:ext cx="443706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b205396751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b205396751_0_28:notes"/>
          <p:cNvSpPr>
            <a:spLocks noGrp="1" noRot="1" noChangeAspect="1"/>
          </p:cNvSpPr>
          <p:nvPr>
            <p:ph type="sldImg" idx="2"/>
          </p:nvPr>
        </p:nvSpPr>
        <p:spPr>
          <a:xfrm>
            <a:off x="1211263" y="685800"/>
            <a:ext cx="443706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b205396751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b205396751_0_33:notes"/>
          <p:cNvSpPr>
            <a:spLocks noGrp="1" noRot="1" noChangeAspect="1"/>
          </p:cNvSpPr>
          <p:nvPr>
            <p:ph type="sldImg" idx="2"/>
          </p:nvPr>
        </p:nvSpPr>
        <p:spPr>
          <a:xfrm>
            <a:off x="1211263" y="685800"/>
            <a:ext cx="443706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b205396751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5" Type="http://schemas.openxmlformats.org/officeDocument/2006/relationships/image" Target="../media/image4.jp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lide 1">
  <p:cSld name="TITLE_1">
    <p:bg>
      <p:bgPr>
        <a:solidFill>
          <a:srgbClr val="00FF00"/>
        </a:solidFill>
        <a:effectLst/>
      </p:bgPr>
    </p:bg>
    <p:spTree>
      <p:nvGrpSpPr>
        <p:cNvPr id="1" name="Shape 13"/>
        <p:cNvGrpSpPr/>
        <p:nvPr/>
      </p:nvGrpSpPr>
      <p:grpSpPr>
        <a:xfrm>
          <a:off x="0" y="0"/>
          <a:ext cx="0" cy="0"/>
          <a:chOff x="0" y="0"/>
          <a:chExt cx="0" cy="0"/>
        </a:xfrm>
      </p:grpSpPr>
      <p:sp>
        <p:nvSpPr>
          <p:cNvPr id="14" name="Google Shape;14;p3"/>
          <p:cNvSpPr txBox="1">
            <a:spLocks noGrp="1"/>
          </p:cNvSpPr>
          <p:nvPr>
            <p:ph type="sldNum" idx="12"/>
          </p:nvPr>
        </p:nvSpPr>
        <p:spPr>
          <a:xfrm>
            <a:off x="8743172" y="7046650"/>
            <a:ext cx="1180200" cy="594900"/>
          </a:xfrm>
          <a:prstGeom prst="rect">
            <a:avLst/>
          </a:prstGeom>
        </p:spPr>
        <p:txBody>
          <a:bodyPr spcFirstLastPara="1" wrap="square" lIns="113100" tIns="113100" rIns="113100" bIns="11310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r>
              <a:rPr lang="en"/>
              <a:t>Page 1 of 4</a:t>
            </a:r>
            <a:endParaRPr/>
          </a:p>
        </p:txBody>
      </p:sp>
      <p:sp>
        <p:nvSpPr>
          <p:cNvPr id="15" name="Google Shape;15;p3"/>
          <p:cNvSpPr/>
          <p:nvPr/>
        </p:nvSpPr>
        <p:spPr>
          <a:xfrm>
            <a:off x="454950" y="457200"/>
            <a:ext cx="9148500" cy="6581400"/>
          </a:xfrm>
          <a:prstGeom prst="rect">
            <a:avLst/>
          </a:prstGeom>
          <a:solidFill>
            <a:schemeClr val="lt2"/>
          </a:solidFill>
          <a:ln w="38100" cap="flat" cmpd="sng">
            <a:solidFill>
              <a:srgbClr val="99999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6" name="Google Shape;16;p3"/>
          <p:cNvPicPr preferRelativeResize="0"/>
          <p:nvPr/>
        </p:nvPicPr>
        <p:blipFill>
          <a:blip r:embed="rId2">
            <a:alphaModFix/>
          </a:blip>
          <a:stretch>
            <a:fillRect/>
          </a:stretch>
        </p:blipFill>
        <p:spPr>
          <a:xfrm>
            <a:off x="3929325" y="7150397"/>
            <a:ext cx="2199725" cy="271300"/>
          </a:xfrm>
          <a:prstGeom prst="rect">
            <a:avLst/>
          </a:prstGeom>
          <a:noFill/>
          <a:ln>
            <a:noFill/>
          </a:ln>
        </p:spPr>
      </p:pic>
      <p:sp>
        <p:nvSpPr>
          <p:cNvPr id="17" name="Google Shape;17;p3"/>
          <p:cNvSpPr txBox="1"/>
          <p:nvPr/>
        </p:nvSpPr>
        <p:spPr>
          <a:xfrm>
            <a:off x="1174325" y="6757375"/>
            <a:ext cx="7709700" cy="271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700">
                <a:latin typeface="Oswald Light"/>
                <a:ea typeface="Oswald Light"/>
                <a:cs typeface="Oswald Light"/>
                <a:sym typeface="Oswald Light"/>
              </a:rPr>
              <a:t>©2024 by Scholastic Inc. All rights reserved. Permission granted to teachers and subscribers to make copies of this file to distribute to their students. Scholastic is not responsible for any edits to these materials made by educators or their students.</a:t>
            </a:r>
            <a:endParaRPr sz="700">
              <a:latin typeface="Oswald Light"/>
              <a:ea typeface="Oswald Light"/>
              <a:cs typeface="Oswald Light"/>
              <a:sym typeface="Oswald Light"/>
            </a:endParaRPr>
          </a:p>
        </p:txBody>
      </p:sp>
      <p:sp>
        <p:nvSpPr>
          <p:cNvPr id="18" name="Google Shape;18;p3"/>
          <p:cNvSpPr txBox="1"/>
          <p:nvPr/>
        </p:nvSpPr>
        <p:spPr>
          <a:xfrm>
            <a:off x="6364075" y="660963"/>
            <a:ext cx="3096600" cy="460800"/>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 sz="1200">
                <a:latin typeface="Montserrat"/>
                <a:ea typeface="Montserrat"/>
                <a:cs typeface="Montserrat"/>
                <a:sym typeface="Montserrat"/>
              </a:rPr>
              <a:t>“Long Journey to the Stars”</a:t>
            </a:r>
            <a:endParaRPr sz="1200">
              <a:latin typeface="Montserrat"/>
              <a:ea typeface="Montserrat"/>
              <a:cs typeface="Montserrat"/>
              <a:sym typeface="Montserrat"/>
            </a:endParaRPr>
          </a:p>
          <a:p>
            <a:pPr marL="0" lvl="0" indent="0" algn="r" rtl="0">
              <a:spcBef>
                <a:spcPts val="0"/>
              </a:spcBef>
              <a:spcAft>
                <a:spcPts val="0"/>
              </a:spcAft>
              <a:buNone/>
            </a:pPr>
            <a:r>
              <a:rPr lang="en" sz="1200">
                <a:latin typeface="Montserrat"/>
                <a:ea typeface="Montserrat"/>
                <a:cs typeface="Montserrat"/>
                <a:sym typeface="Montserrat"/>
              </a:rPr>
              <a:t>October 2024</a:t>
            </a:r>
            <a:endParaRPr sz="1200">
              <a:latin typeface="Montserrat"/>
              <a:ea typeface="Montserrat"/>
              <a:cs typeface="Montserrat"/>
              <a:sym typeface="Montserrat"/>
            </a:endParaRPr>
          </a:p>
        </p:txBody>
      </p:sp>
      <p:sp>
        <p:nvSpPr>
          <p:cNvPr id="19" name="Google Shape;19;p3"/>
          <p:cNvSpPr txBox="1"/>
          <p:nvPr/>
        </p:nvSpPr>
        <p:spPr>
          <a:xfrm>
            <a:off x="2446675" y="712650"/>
            <a:ext cx="4310700" cy="403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Montserrat"/>
                <a:ea typeface="Montserrat"/>
                <a:cs typeface="Montserrat"/>
                <a:sym typeface="Montserrat"/>
              </a:rPr>
              <a:t>Name:</a:t>
            </a:r>
            <a:endParaRPr>
              <a:latin typeface="Montserrat"/>
              <a:ea typeface="Montserrat"/>
              <a:cs typeface="Montserrat"/>
              <a:sym typeface="Montserrat"/>
            </a:endParaRPr>
          </a:p>
        </p:txBody>
      </p:sp>
      <p:sp>
        <p:nvSpPr>
          <p:cNvPr id="20" name="Google Shape;20;p3"/>
          <p:cNvSpPr txBox="1"/>
          <p:nvPr/>
        </p:nvSpPr>
        <p:spPr>
          <a:xfrm>
            <a:off x="1070299" y="1283791"/>
            <a:ext cx="6106999" cy="1164000"/>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Clr>
                <a:srgbClr val="000000"/>
              </a:buClr>
              <a:buSzPts val="1100"/>
              <a:buFont typeface="Arial"/>
              <a:buNone/>
            </a:pPr>
            <a:r>
              <a:rPr lang="en" sz="3800" dirty="0">
                <a:solidFill>
                  <a:srgbClr val="C302B0"/>
                </a:solidFill>
                <a:latin typeface="Montserrat ExtraBold"/>
                <a:ea typeface="Montserrat ExtraBold"/>
                <a:cs typeface="Montserrat ExtraBold"/>
                <a:sym typeface="Montserrat ExtraBold"/>
              </a:rPr>
              <a:t>Finding Text Evidence</a:t>
            </a:r>
            <a:endParaRPr sz="3800" i="1" dirty="0">
              <a:solidFill>
                <a:srgbClr val="C302B0"/>
              </a:solidFill>
              <a:latin typeface="Montserrat ExtraBold"/>
              <a:ea typeface="Montserrat ExtraBold"/>
              <a:cs typeface="Montserrat ExtraBold"/>
              <a:sym typeface="Montserrat ExtraBold"/>
            </a:endParaRPr>
          </a:p>
        </p:txBody>
      </p:sp>
      <p:sp>
        <p:nvSpPr>
          <p:cNvPr id="21" name="Google Shape;21;p3"/>
          <p:cNvSpPr txBox="1"/>
          <p:nvPr/>
        </p:nvSpPr>
        <p:spPr>
          <a:xfrm>
            <a:off x="4517700" y="2913525"/>
            <a:ext cx="2137200" cy="460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3000" b="1">
                <a:latin typeface="Caveat"/>
                <a:ea typeface="Caveat"/>
                <a:cs typeface="Caveat"/>
                <a:sym typeface="Caveat"/>
              </a:rPr>
              <a:t>What to Do</a:t>
            </a:r>
            <a:endParaRPr sz="3000" b="1">
              <a:latin typeface="Caveat"/>
              <a:ea typeface="Caveat"/>
              <a:cs typeface="Caveat"/>
              <a:sym typeface="Caveat"/>
            </a:endParaRPr>
          </a:p>
        </p:txBody>
      </p:sp>
      <p:sp>
        <p:nvSpPr>
          <p:cNvPr id="22" name="Google Shape;22;p3"/>
          <p:cNvSpPr txBox="1"/>
          <p:nvPr/>
        </p:nvSpPr>
        <p:spPr>
          <a:xfrm>
            <a:off x="4202675" y="3482500"/>
            <a:ext cx="4964700" cy="1556100"/>
          </a:xfrm>
          <a:prstGeom prst="rect">
            <a:avLst/>
          </a:prstGeom>
          <a:noFill/>
          <a:ln w="9525" cap="flat" cmpd="sng">
            <a:solidFill>
              <a:srgbClr val="FFFFFF"/>
            </a:solidFill>
            <a:prstDash val="dot"/>
            <a:round/>
            <a:headEnd type="none" w="sm" len="sm"/>
            <a:tailEnd type="none" w="sm" len="sm"/>
          </a:ln>
        </p:spPr>
        <p:txBody>
          <a:bodyPr spcFirstLastPara="1" wrap="square" lIns="0" tIns="0" rIns="0" bIns="0" anchor="t" anchorCtr="0">
            <a:noAutofit/>
          </a:bodyPr>
          <a:lstStyle/>
          <a:p>
            <a:pPr marL="457200" lvl="0" indent="-317500" algn="l" rtl="0">
              <a:lnSpc>
                <a:spcPct val="115000"/>
              </a:lnSpc>
              <a:spcBef>
                <a:spcPts val="0"/>
              </a:spcBef>
              <a:spcAft>
                <a:spcPts val="0"/>
              </a:spcAft>
              <a:buSzPts val="1400"/>
              <a:buFont typeface="Montserrat Medium"/>
              <a:buAutoNum type="arabicPeriod"/>
            </a:pPr>
            <a:r>
              <a:rPr lang="en">
                <a:latin typeface="Montserrat Medium"/>
                <a:ea typeface="Montserrat Medium"/>
                <a:cs typeface="Montserrat Medium"/>
                <a:sym typeface="Montserrat Medium"/>
              </a:rPr>
              <a:t>Use text evidence—or details from the article—to answer the questions on the following slides.  (We’ve already done the first one for you!)</a:t>
            </a:r>
            <a:br>
              <a:rPr lang="en">
                <a:latin typeface="Montserrat Medium"/>
                <a:ea typeface="Montserrat Medium"/>
                <a:cs typeface="Montserrat Medium"/>
                <a:sym typeface="Montserrat Medium"/>
              </a:rPr>
            </a:br>
            <a:endParaRPr>
              <a:latin typeface="Montserrat Medium"/>
              <a:ea typeface="Montserrat Medium"/>
              <a:cs typeface="Montserrat Medium"/>
              <a:sym typeface="Montserrat Medium"/>
            </a:endParaRPr>
          </a:p>
          <a:p>
            <a:pPr marL="457200" lvl="0" indent="-317500" algn="l" rtl="0">
              <a:lnSpc>
                <a:spcPct val="115000"/>
              </a:lnSpc>
              <a:spcBef>
                <a:spcPts val="0"/>
              </a:spcBef>
              <a:spcAft>
                <a:spcPts val="0"/>
              </a:spcAft>
              <a:buSzPts val="1400"/>
              <a:buFont typeface="Montserrat Medium"/>
              <a:buAutoNum type="arabicPeriod"/>
            </a:pPr>
            <a:r>
              <a:rPr lang="en">
                <a:latin typeface="Montserrat Medium"/>
                <a:ea typeface="Montserrat Medium"/>
                <a:cs typeface="Montserrat Medium"/>
                <a:sym typeface="Montserrat Medium"/>
              </a:rPr>
              <a:t>When you’ve finished, review your answers. They’ll be the evidence you need to respond to the </a:t>
            </a:r>
            <a:r>
              <a:rPr lang="en" b="1">
                <a:latin typeface="Montserrat"/>
                <a:ea typeface="Montserrat"/>
                <a:cs typeface="Montserrat"/>
                <a:sym typeface="Montserrat"/>
              </a:rPr>
              <a:t>Think About It </a:t>
            </a:r>
            <a:r>
              <a:rPr lang="en">
                <a:latin typeface="Montserrat Medium"/>
                <a:ea typeface="Montserrat Medium"/>
                <a:cs typeface="Montserrat Medium"/>
                <a:sym typeface="Montserrat Medium"/>
              </a:rPr>
              <a:t>question on the final slide. </a:t>
            </a:r>
            <a:endParaRPr>
              <a:latin typeface="Montserrat Medium"/>
              <a:ea typeface="Montserrat Medium"/>
              <a:cs typeface="Montserrat Medium"/>
              <a:sym typeface="Montserrat Medium"/>
            </a:endParaRPr>
          </a:p>
          <a:p>
            <a:pPr marL="228600" lvl="0" indent="-228600" algn="l" rtl="0">
              <a:lnSpc>
                <a:spcPct val="115000"/>
              </a:lnSpc>
              <a:spcBef>
                <a:spcPts val="0"/>
              </a:spcBef>
              <a:spcAft>
                <a:spcPts val="0"/>
              </a:spcAft>
              <a:buNone/>
            </a:pPr>
            <a:endParaRPr>
              <a:latin typeface="Montserrat Medium"/>
              <a:ea typeface="Montserrat Medium"/>
              <a:cs typeface="Montserrat Medium"/>
              <a:sym typeface="Montserrat Medium"/>
            </a:endParaRPr>
          </a:p>
        </p:txBody>
      </p:sp>
      <p:sp>
        <p:nvSpPr>
          <p:cNvPr id="23" name="Google Shape;23;p3"/>
          <p:cNvSpPr/>
          <p:nvPr/>
        </p:nvSpPr>
        <p:spPr>
          <a:xfrm>
            <a:off x="912000" y="3733800"/>
            <a:ext cx="2784900" cy="2685900"/>
          </a:xfrm>
          <a:prstGeom prst="ellipse">
            <a:avLst/>
          </a:prstGeom>
          <a:solidFill>
            <a:srgbClr val="C302B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solidFill>
                <a:srgbClr val="C302B0"/>
              </a:solidFill>
            </a:endParaRPr>
          </a:p>
        </p:txBody>
      </p:sp>
      <p:sp>
        <p:nvSpPr>
          <p:cNvPr id="24" name="Google Shape;24;p3"/>
          <p:cNvSpPr txBox="1"/>
          <p:nvPr/>
        </p:nvSpPr>
        <p:spPr>
          <a:xfrm>
            <a:off x="1029875" y="3863500"/>
            <a:ext cx="2511300" cy="2370900"/>
          </a:xfrm>
          <a:prstGeom prst="rect">
            <a:avLst/>
          </a:prstGeom>
          <a:noFill/>
          <a:ln>
            <a:noFill/>
          </a:ln>
        </p:spPr>
        <p:txBody>
          <a:bodyPr spcFirstLastPara="1" wrap="square" lIns="0" tIns="0" rIns="0" bIns="0" anchor="ctr" anchorCtr="0">
            <a:noAutofit/>
          </a:bodyPr>
          <a:lstStyle/>
          <a:p>
            <a:pPr marL="0" lvl="0" indent="0" algn="ctr" rtl="0">
              <a:spcBef>
                <a:spcPts val="0"/>
              </a:spcBef>
              <a:spcAft>
                <a:spcPts val="0"/>
              </a:spcAft>
              <a:buNone/>
            </a:pPr>
            <a:r>
              <a:rPr lang="en" sz="2000">
                <a:solidFill>
                  <a:srgbClr val="FFFF00"/>
                </a:solidFill>
                <a:latin typeface="Montserrat Medium"/>
                <a:ea typeface="Montserrat Medium"/>
                <a:cs typeface="Montserrat Medium"/>
                <a:sym typeface="Montserrat Medium"/>
              </a:rPr>
              <a:t>Text Evidence</a:t>
            </a:r>
            <a:r>
              <a:rPr lang="en" sz="2000">
                <a:solidFill>
                  <a:srgbClr val="FFFFFF"/>
                </a:solidFill>
                <a:latin typeface="Montserrat Medium"/>
                <a:ea typeface="Montserrat Medium"/>
                <a:cs typeface="Montserrat Medium"/>
                <a:sym typeface="Montserrat Medium"/>
              </a:rPr>
              <a:t> </a:t>
            </a:r>
            <a:br>
              <a:rPr lang="en" sz="2000">
                <a:solidFill>
                  <a:srgbClr val="FFFFFF"/>
                </a:solidFill>
                <a:latin typeface="Montserrat Medium"/>
                <a:ea typeface="Montserrat Medium"/>
                <a:cs typeface="Montserrat Medium"/>
                <a:sym typeface="Montserrat Medium"/>
              </a:rPr>
            </a:br>
            <a:r>
              <a:rPr lang="en" sz="2000">
                <a:solidFill>
                  <a:srgbClr val="FFFFFF"/>
                </a:solidFill>
                <a:latin typeface="Montserrat Medium"/>
                <a:ea typeface="Montserrat Medium"/>
                <a:cs typeface="Montserrat Medium"/>
                <a:sym typeface="Montserrat Medium"/>
              </a:rPr>
              <a:t>means details in a  story that support an answer or show that it is true.</a:t>
            </a:r>
            <a:endParaRPr sz="1600">
              <a:latin typeface="Montserrat Medium"/>
              <a:ea typeface="Montserrat Medium"/>
              <a:cs typeface="Montserrat Medium"/>
              <a:sym typeface="Montserrat Medium"/>
            </a:endParaRPr>
          </a:p>
        </p:txBody>
      </p:sp>
      <p:sp>
        <p:nvSpPr>
          <p:cNvPr id="25" name="Google Shape;25;p3"/>
          <p:cNvSpPr txBox="1"/>
          <p:nvPr/>
        </p:nvSpPr>
        <p:spPr>
          <a:xfrm>
            <a:off x="1070300" y="2913525"/>
            <a:ext cx="2137200" cy="4608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3000" b="1">
                <a:latin typeface="Caveat"/>
                <a:ea typeface="Caveat"/>
                <a:cs typeface="Caveat"/>
                <a:sym typeface="Caveat"/>
              </a:rPr>
              <a:t>What to Know</a:t>
            </a:r>
            <a:endParaRPr sz="3000" b="1">
              <a:latin typeface="Caveat"/>
              <a:ea typeface="Caveat"/>
              <a:cs typeface="Caveat"/>
              <a:sym typeface="Caveat"/>
            </a:endParaRPr>
          </a:p>
        </p:txBody>
      </p:sp>
      <p:pic>
        <p:nvPicPr>
          <p:cNvPr id="26" name="Google Shape;26;p3"/>
          <p:cNvPicPr preferRelativeResize="0"/>
          <p:nvPr/>
        </p:nvPicPr>
        <p:blipFill>
          <a:blip r:embed="rId3">
            <a:alphaModFix/>
          </a:blip>
          <a:stretch>
            <a:fillRect/>
          </a:stretch>
        </p:blipFill>
        <p:spPr>
          <a:xfrm rot="4109499">
            <a:off x="2935310" y="3246751"/>
            <a:ext cx="1082656" cy="641698"/>
          </a:xfrm>
          <a:prstGeom prst="rect">
            <a:avLst/>
          </a:prstGeom>
          <a:noFill/>
          <a:ln>
            <a:noFill/>
          </a:ln>
        </p:spPr>
      </p:pic>
      <p:sp>
        <p:nvSpPr>
          <p:cNvPr id="27" name="Google Shape;27;p3"/>
          <p:cNvSpPr txBox="1"/>
          <p:nvPr/>
        </p:nvSpPr>
        <p:spPr>
          <a:xfrm>
            <a:off x="1079150" y="2017849"/>
            <a:ext cx="5929800" cy="460800"/>
          </a:xfrm>
          <a:prstGeom prst="rect">
            <a:avLst/>
          </a:prstGeom>
          <a:noFill/>
          <a:ln>
            <a:noFill/>
          </a:ln>
        </p:spPr>
        <p:txBody>
          <a:bodyPr spcFirstLastPara="1" wrap="square" lIns="0" tIns="0" rIns="0" bIns="0" anchor="t" anchorCtr="0">
            <a:noAutofit/>
          </a:bodyPr>
          <a:lstStyle/>
          <a:p>
            <a:pPr marL="0" lvl="0" indent="0" algn="l" rtl="0">
              <a:lnSpc>
                <a:spcPct val="115000"/>
              </a:lnSpc>
              <a:spcBef>
                <a:spcPts val="0"/>
              </a:spcBef>
              <a:spcAft>
                <a:spcPts val="0"/>
              </a:spcAft>
              <a:buNone/>
            </a:pPr>
            <a:r>
              <a:rPr lang="en" sz="1350">
                <a:latin typeface="Montserrat Medium"/>
                <a:ea typeface="Montserrat Medium"/>
                <a:cs typeface="Montserrat Medium"/>
                <a:sym typeface="Montserrat Medium"/>
              </a:rPr>
              <a:t>You’ve just read “</a:t>
            </a:r>
            <a:r>
              <a:rPr lang="en" sz="1350" b="1">
                <a:solidFill>
                  <a:srgbClr val="0000FF"/>
                </a:solidFill>
                <a:latin typeface="Montserrat"/>
                <a:ea typeface="Montserrat"/>
                <a:cs typeface="Montserrat"/>
                <a:sym typeface="Montserrat"/>
              </a:rPr>
              <a:t>Long Journey to the Stars</a:t>
            </a:r>
            <a:r>
              <a:rPr lang="en" sz="1350">
                <a:latin typeface="Montserrat Medium"/>
                <a:ea typeface="Montserrat Medium"/>
                <a:cs typeface="Montserrat Medium"/>
                <a:sym typeface="Montserrat Medium"/>
              </a:rPr>
              <a:t>.” Now it’s time to try an activity that will help you better understand the article. </a:t>
            </a:r>
            <a:endParaRPr sz="1350">
              <a:latin typeface="Montserrat Medium"/>
              <a:ea typeface="Montserrat Medium"/>
              <a:cs typeface="Montserrat Medium"/>
              <a:sym typeface="Montserrat Medium"/>
            </a:endParaRPr>
          </a:p>
        </p:txBody>
      </p:sp>
      <p:sp>
        <p:nvSpPr>
          <p:cNvPr id="28" name="Google Shape;28;p3"/>
          <p:cNvSpPr txBox="1">
            <a:spLocks noGrp="1"/>
          </p:cNvSpPr>
          <p:nvPr>
            <p:ph type="body" idx="1"/>
          </p:nvPr>
        </p:nvSpPr>
        <p:spPr>
          <a:xfrm>
            <a:off x="3207500" y="712650"/>
            <a:ext cx="2546400" cy="403200"/>
          </a:xfrm>
          <a:prstGeom prst="rect">
            <a:avLst/>
          </a:prstGeom>
          <a:solidFill>
            <a:srgbClr val="FFF2CC"/>
          </a:solidFill>
          <a:ln w="9525" cap="flat" cmpd="sng">
            <a:solidFill>
              <a:srgbClr val="EEEEEE"/>
            </a:solidFill>
            <a:prstDash val="solid"/>
            <a:round/>
            <a:headEnd type="none" w="sm" len="sm"/>
            <a:tailEnd type="none" w="sm" len="sm"/>
          </a:ln>
        </p:spPr>
        <p:txBody>
          <a:bodyPr spcFirstLastPara="1" wrap="square" lIns="113100" tIns="113100" rIns="113100" bIns="113100" anchor="t" anchorCtr="0">
            <a:noAutofit/>
          </a:bodyPr>
          <a:lstStyle>
            <a:lvl1pPr marL="457200" lvl="0" indent="-317500">
              <a:spcBef>
                <a:spcPts val="0"/>
              </a:spcBef>
              <a:spcAft>
                <a:spcPts val="0"/>
              </a:spcAft>
              <a:buSzPts val="1400"/>
              <a:buChar char="●"/>
              <a:defRPr/>
            </a:lvl1pPr>
            <a:lvl2pPr marL="914400" lvl="1" indent="-317500">
              <a:spcBef>
                <a:spcPts val="2000"/>
              </a:spcBef>
              <a:spcAft>
                <a:spcPts val="0"/>
              </a:spcAft>
              <a:buSzPts val="1400"/>
              <a:buChar char="○"/>
              <a:defRPr/>
            </a:lvl2pPr>
            <a:lvl3pPr marL="1371600" lvl="2" indent="-317500">
              <a:spcBef>
                <a:spcPts val="2000"/>
              </a:spcBef>
              <a:spcAft>
                <a:spcPts val="0"/>
              </a:spcAft>
              <a:buSzPts val="1400"/>
              <a:buChar char="■"/>
              <a:defRPr/>
            </a:lvl3pPr>
            <a:lvl4pPr marL="1828800" lvl="3" indent="-317500">
              <a:spcBef>
                <a:spcPts val="2000"/>
              </a:spcBef>
              <a:spcAft>
                <a:spcPts val="0"/>
              </a:spcAft>
              <a:buSzPts val="1400"/>
              <a:buChar char="●"/>
              <a:defRPr/>
            </a:lvl4pPr>
            <a:lvl5pPr marL="2286000" lvl="4" indent="-317500">
              <a:spcBef>
                <a:spcPts val="2000"/>
              </a:spcBef>
              <a:spcAft>
                <a:spcPts val="0"/>
              </a:spcAft>
              <a:buSzPts val="1400"/>
              <a:buChar char="○"/>
              <a:defRPr/>
            </a:lvl5pPr>
            <a:lvl6pPr marL="2743200" lvl="5" indent="-317500">
              <a:spcBef>
                <a:spcPts val="2000"/>
              </a:spcBef>
              <a:spcAft>
                <a:spcPts val="0"/>
              </a:spcAft>
              <a:buSzPts val="1400"/>
              <a:buChar char="■"/>
              <a:defRPr/>
            </a:lvl6pPr>
            <a:lvl7pPr marL="3200400" lvl="6" indent="-317500">
              <a:spcBef>
                <a:spcPts val="2000"/>
              </a:spcBef>
              <a:spcAft>
                <a:spcPts val="0"/>
              </a:spcAft>
              <a:buSzPts val="1400"/>
              <a:buChar char="●"/>
              <a:defRPr/>
            </a:lvl7pPr>
            <a:lvl8pPr marL="3657600" lvl="7" indent="-317500">
              <a:spcBef>
                <a:spcPts val="2000"/>
              </a:spcBef>
              <a:spcAft>
                <a:spcPts val="0"/>
              </a:spcAft>
              <a:buSzPts val="1400"/>
              <a:buChar char="○"/>
              <a:defRPr/>
            </a:lvl8pPr>
            <a:lvl9pPr marL="4114800" lvl="8" indent="-317500">
              <a:spcBef>
                <a:spcPts val="2000"/>
              </a:spcBef>
              <a:spcAft>
                <a:spcPts val="2000"/>
              </a:spcAft>
              <a:buSzPts val="1400"/>
              <a:buChar char="■"/>
              <a:defRPr/>
            </a:lvl9pPr>
          </a:lstStyle>
          <a:p>
            <a:endParaRPr/>
          </a:p>
        </p:txBody>
      </p:sp>
      <p:pic>
        <p:nvPicPr>
          <p:cNvPr id="29" name="Google Shape;29;p3"/>
          <p:cNvPicPr preferRelativeResize="0"/>
          <p:nvPr/>
        </p:nvPicPr>
        <p:blipFill>
          <a:blip r:embed="rId4">
            <a:alphaModFix/>
          </a:blip>
          <a:stretch>
            <a:fillRect/>
          </a:stretch>
        </p:blipFill>
        <p:spPr>
          <a:xfrm>
            <a:off x="759600" y="654975"/>
            <a:ext cx="1354631" cy="460800"/>
          </a:xfrm>
          <a:prstGeom prst="rect">
            <a:avLst/>
          </a:prstGeom>
          <a:noFill/>
          <a:ln>
            <a:noFill/>
          </a:ln>
        </p:spPr>
      </p:pic>
      <p:pic>
        <p:nvPicPr>
          <p:cNvPr id="30" name="Google Shape;30;p3"/>
          <p:cNvPicPr preferRelativeResize="0"/>
          <p:nvPr/>
        </p:nvPicPr>
        <p:blipFill rotWithShape="1">
          <a:blip r:embed="rId5">
            <a:alphaModFix/>
          </a:blip>
          <a:srcRect l="1821" r="1821"/>
          <a:stretch/>
        </p:blipFill>
        <p:spPr>
          <a:xfrm>
            <a:off x="7177300" y="1121775"/>
            <a:ext cx="2283374" cy="1587649"/>
          </a:xfrm>
          <a:prstGeom prst="rect">
            <a:avLst/>
          </a:prstGeom>
          <a:noFill/>
          <a:ln>
            <a:noFill/>
          </a:ln>
          <a:effectLst>
            <a:outerShdw blurRad="57150" dist="19050" dir="5400000" algn="bl" rotWithShape="0">
              <a:srgbClr val="000000">
                <a:alpha val="50000"/>
              </a:srgbClr>
            </a:outerShdw>
          </a:effectLst>
        </p:spPr>
      </p:pic>
    </p:spTree>
  </p:cSld>
  <p:clrMapOvr>
    <a:masterClrMapping/>
  </p:clrMapOvr>
  <p:extLst>
    <p:ext uri="{DCECCB84-F9BA-43D5-87BE-67443E8EF086}">
      <p15:sldGuideLst xmlns:p15="http://schemas.microsoft.com/office/powerpoint/2012/main">
        <p15:guide id="1" pos="288">
          <p15:clr>
            <a:srgbClr val="FA7B17"/>
          </p15:clr>
        </p15:guide>
        <p15:guide id="2" orient="horz" pos="288">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lide 2" type="tx">
  <p:cSld name="TITLE_AND_BODY">
    <p:bg>
      <p:bgPr>
        <a:solidFill>
          <a:srgbClr val="00FF00"/>
        </a:solidFill>
        <a:effectLst/>
      </p:bgPr>
    </p:bg>
    <p:spTree>
      <p:nvGrpSpPr>
        <p:cNvPr id="1" name="Shape 31"/>
        <p:cNvGrpSpPr/>
        <p:nvPr/>
      </p:nvGrpSpPr>
      <p:grpSpPr>
        <a:xfrm>
          <a:off x="0" y="0"/>
          <a:ext cx="0" cy="0"/>
          <a:chOff x="0" y="0"/>
          <a:chExt cx="0" cy="0"/>
        </a:xfrm>
      </p:grpSpPr>
      <p:sp>
        <p:nvSpPr>
          <p:cNvPr id="32" name="Google Shape;32;p4"/>
          <p:cNvSpPr txBox="1">
            <a:spLocks noGrp="1"/>
          </p:cNvSpPr>
          <p:nvPr>
            <p:ph type="sldNum" idx="12"/>
          </p:nvPr>
        </p:nvSpPr>
        <p:spPr>
          <a:xfrm>
            <a:off x="8698346" y="7046650"/>
            <a:ext cx="1224900" cy="594900"/>
          </a:xfrm>
          <a:prstGeom prst="rect">
            <a:avLst/>
          </a:prstGeom>
        </p:spPr>
        <p:txBody>
          <a:bodyPr spcFirstLastPara="1" wrap="square" lIns="113100" tIns="113100" rIns="113100" bIns="1131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r>
              <a:rPr lang="en"/>
              <a:t>Page 2 of 4</a:t>
            </a:r>
            <a:endParaRPr/>
          </a:p>
        </p:txBody>
      </p:sp>
      <p:sp>
        <p:nvSpPr>
          <p:cNvPr id="33" name="Google Shape;33;p4"/>
          <p:cNvSpPr/>
          <p:nvPr/>
        </p:nvSpPr>
        <p:spPr>
          <a:xfrm>
            <a:off x="454950" y="465250"/>
            <a:ext cx="9148500" cy="6581400"/>
          </a:xfrm>
          <a:prstGeom prst="rect">
            <a:avLst/>
          </a:prstGeom>
          <a:solidFill>
            <a:schemeClr val="lt2"/>
          </a:solidFill>
          <a:ln w="38100" cap="flat" cmpd="sng">
            <a:solidFill>
              <a:srgbClr val="99999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34" name="Google Shape;34;p4"/>
          <p:cNvPicPr preferRelativeResize="0"/>
          <p:nvPr/>
        </p:nvPicPr>
        <p:blipFill>
          <a:blip r:embed="rId2">
            <a:alphaModFix/>
          </a:blip>
          <a:stretch>
            <a:fillRect/>
          </a:stretch>
        </p:blipFill>
        <p:spPr>
          <a:xfrm>
            <a:off x="3929325" y="7150397"/>
            <a:ext cx="2199725" cy="271300"/>
          </a:xfrm>
          <a:prstGeom prst="rect">
            <a:avLst/>
          </a:prstGeom>
          <a:noFill/>
          <a:ln>
            <a:noFill/>
          </a:ln>
        </p:spPr>
      </p:pic>
      <p:sp>
        <p:nvSpPr>
          <p:cNvPr id="35" name="Google Shape;35;p4"/>
          <p:cNvSpPr txBox="1"/>
          <p:nvPr/>
        </p:nvSpPr>
        <p:spPr>
          <a:xfrm>
            <a:off x="1174325" y="6757375"/>
            <a:ext cx="7709700" cy="271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700">
                <a:solidFill>
                  <a:schemeClr val="dk1"/>
                </a:solidFill>
                <a:latin typeface="Oswald Light"/>
                <a:ea typeface="Oswald Light"/>
                <a:cs typeface="Oswald Light"/>
                <a:sym typeface="Oswald Light"/>
              </a:rPr>
              <a:t>©2024 by Scholastic Inc. All rights reserved. Permission granted to teachers and subscribers to make copies of this file to distribute to their students. Scholastic is not responsible for any edits to these materials made by educators or their students.</a:t>
            </a:r>
            <a:endParaRPr sz="700">
              <a:solidFill>
                <a:schemeClr val="dk1"/>
              </a:solidFill>
              <a:latin typeface="Oswald Light"/>
              <a:ea typeface="Oswald Light"/>
              <a:cs typeface="Oswald Light"/>
              <a:sym typeface="Oswald Light"/>
            </a:endParaRPr>
          </a:p>
          <a:p>
            <a:pPr marL="0" lvl="0" indent="0" algn="l" rtl="0">
              <a:spcBef>
                <a:spcPts val="0"/>
              </a:spcBef>
              <a:spcAft>
                <a:spcPts val="0"/>
              </a:spcAft>
              <a:buNone/>
            </a:pPr>
            <a:endParaRPr sz="700">
              <a:latin typeface="Oswald Light"/>
              <a:ea typeface="Oswald Light"/>
              <a:cs typeface="Oswald Light"/>
              <a:sym typeface="Oswald Light"/>
            </a:endParaRPr>
          </a:p>
        </p:txBody>
      </p:sp>
      <p:sp>
        <p:nvSpPr>
          <p:cNvPr id="36" name="Google Shape;36;p4"/>
          <p:cNvSpPr txBox="1"/>
          <p:nvPr/>
        </p:nvSpPr>
        <p:spPr>
          <a:xfrm>
            <a:off x="5926725" y="660975"/>
            <a:ext cx="3534000" cy="460800"/>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Clr>
                <a:schemeClr val="dk1"/>
              </a:buClr>
              <a:buSzPts val="1100"/>
              <a:buFont typeface="Arial"/>
              <a:buNone/>
            </a:pPr>
            <a:r>
              <a:rPr lang="en" sz="1200">
                <a:solidFill>
                  <a:schemeClr val="dk1"/>
                </a:solidFill>
                <a:latin typeface="Montserrat"/>
                <a:ea typeface="Montserrat"/>
                <a:cs typeface="Montserrat"/>
                <a:sym typeface="Montserrat"/>
              </a:rPr>
              <a:t>“Long Journey to the Stars”</a:t>
            </a:r>
            <a:endParaRPr sz="1200">
              <a:solidFill>
                <a:schemeClr val="dk1"/>
              </a:solidFill>
              <a:latin typeface="Montserrat"/>
              <a:ea typeface="Montserrat"/>
              <a:cs typeface="Montserrat"/>
              <a:sym typeface="Montserrat"/>
            </a:endParaRPr>
          </a:p>
          <a:p>
            <a:pPr marL="0" lvl="0" indent="0" algn="r" rtl="0">
              <a:spcBef>
                <a:spcPts val="0"/>
              </a:spcBef>
              <a:spcAft>
                <a:spcPts val="0"/>
              </a:spcAft>
              <a:buClr>
                <a:schemeClr val="dk1"/>
              </a:buClr>
              <a:buSzPts val="1100"/>
              <a:buFont typeface="Arial"/>
              <a:buNone/>
            </a:pPr>
            <a:r>
              <a:rPr lang="en" sz="1200">
                <a:solidFill>
                  <a:schemeClr val="dk1"/>
                </a:solidFill>
                <a:latin typeface="Montserrat"/>
                <a:ea typeface="Montserrat"/>
                <a:cs typeface="Montserrat"/>
                <a:sym typeface="Montserrat"/>
              </a:rPr>
              <a:t>October 2024</a:t>
            </a:r>
            <a:endParaRPr sz="1200">
              <a:solidFill>
                <a:schemeClr val="dk1"/>
              </a:solidFill>
              <a:latin typeface="Montserrat"/>
              <a:ea typeface="Montserrat"/>
              <a:cs typeface="Montserrat"/>
              <a:sym typeface="Montserrat"/>
            </a:endParaRPr>
          </a:p>
          <a:p>
            <a:pPr marL="0" lvl="0" indent="0" algn="r" rtl="0">
              <a:spcBef>
                <a:spcPts val="0"/>
              </a:spcBef>
              <a:spcAft>
                <a:spcPts val="0"/>
              </a:spcAft>
              <a:buClr>
                <a:schemeClr val="dk1"/>
              </a:buClr>
              <a:buSzPts val="1100"/>
              <a:buFont typeface="Arial"/>
              <a:buNone/>
            </a:pPr>
            <a:endParaRPr sz="1200">
              <a:solidFill>
                <a:schemeClr val="dk1"/>
              </a:solidFill>
              <a:latin typeface="Montserrat"/>
              <a:ea typeface="Montserrat"/>
              <a:cs typeface="Montserrat"/>
              <a:sym typeface="Montserrat"/>
            </a:endParaRPr>
          </a:p>
        </p:txBody>
      </p:sp>
      <p:sp>
        <p:nvSpPr>
          <p:cNvPr id="37" name="Google Shape;37;p4"/>
          <p:cNvSpPr txBox="1"/>
          <p:nvPr/>
        </p:nvSpPr>
        <p:spPr>
          <a:xfrm>
            <a:off x="1174325" y="1495075"/>
            <a:ext cx="2511300" cy="403200"/>
          </a:xfrm>
          <a:prstGeom prst="rect">
            <a:avLst/>
          </a:prstGeom>
          <a:solidFill>
            <a:srgbClr val="C302B0"/>
          </a:solidFill>
          <a:ln>
            <a:noFill/>
          </a:ln>
        </p:spPr>
        <p:txBody>
          <a:bodyPr spcFirstLastPara="1" wrap="square" lIns="0" tIns="0" rIns="0" bIns="0" anchor="ctr" anchorCtr="0">
            <a:noAutofit/>
          </a:bodyPr>
          <a:lstStyle/>
          <a:p>
            <a:pPr marL="0" lvl="0" indent="0" algn="ctr" rtl="0">
              <a:spcBef>
                <a:spcPts val="0"/>
              </a:spcBef>
              <a:spcAft>
                <a:spcPts val="0"/>
              </a:spcAft>
              <a:buNone/>
            </a:pPr>
            <a:r>
              <a:rPr lang="en" sz="1900">
                <a:solidFill>
                  <a:srgbClr val="FFFFFF"/>
                </a:solidFill>
                <a:latin typeface="Montserrat ExtraBold"/>
                <a:ea typeface="Montserrat ExtraBold"/>
                <a:cs typeface="Montserrat ExtraBold"/>
                <a:sym typeface="Montserrat ExtraBold"/>
              </a:rPr>
              <a:t>Question</a:t>
            </a:r>
            <a:endParaRPr sz="1900">
              <a:solidFill>
                <a:srgbClr val="FFFFFF"/>
              </a:solidFill>
              <a:latin typeface="Montserrat ExtraBold"/>
              <a:ea typeface="Montserrat ExtraBold"/>
              <a:cs typeface="Montserrat ExtraBold"/>
              <a:sym typeface="Montserrat ExtraBold"/>
            </a:endParaRPr>
          </a:p>
        </p:txBody>
      </p:sp>
      <p:sp>
        <p:nvSpPr>
          <p:cNvPr id="38" name="Google Shape;38;p4"/>
          <p:cNvSpPr txBox="1"/>
          <p:nvPr/>
        </p:nvSpPr>
        <p:spPr>
          <a:xfrm>
            <a:off x="3850350" y="1495075"/>
            <a:ext cx="5033700" cy="403200"/>
          </a:xfrm>
          <a:prstGeom prst="rect">
            <a:avLst/>
          </a:prstGeom>
          <a:solidFill>
            <a:srgbClr val="C302B0"/>
          </a:solidFill>
          <a:ln>
            <a:noFill/>
          </a:ln>
        </p:spPr>
        <p:txBody>
          <a:bodyPr spcFirstLastPara="1" wrap="square" lIns="0" tIns="0" rIns="0" bIns="0" anchor="ctr" anchorCtr="0">
            <a:noAutofit/>
          </a:bodyPr>
          <a:lstStyle/>
          <a:p>
            <a:pPr marL="0" lvl="0" indent="0" algn="ctr" rtl="0">
              <a:spcBef>
                <a:spcPts val="0"/>
              </a:spcBef>
              <a:spcAft>
                <a:spcPts val="0"/>
              </a:spcAft>
              <a:buNone/>
            </a:pPr>
            <a:r>
              <a:rPr lang="en" sz="1900">
                <a:solidFill>
                  <a:srgbClr val="FFFFFF"/>
                </a:solidFill>
                <a:latin typeface="Montserrat ExtraBold"/>
                <a:ea typeface="Montserrat ExtraBold"/>
                <a:cs typeface="Montserrat ExtraBold"/>
                <a:sym typeface="Montserrat ExtraBold"/>
              </a:rPr>
              <a:t>Answer Using Text Evidence</a:t>
            </a:r>
            <a:endParaRPr sz="1900">
              <a:solidFill>
                <a:srgbClr val="FFFFFF"/>
              </a:solidFill>
              <a:latin typeface="Montserrat ExtraBold"/>
              <a:ea typeface="Montserrat ExtraBold"/>
              <a:cs typeface="Montserrat ExtraBold"/>
              <a:sym typeface="Montserrat ExtraBold"/>
            </a:endParaRPr>
          </a:p>
        </p:txBody>
      </p:sp>
      <p:cxnSp>
        <p:nvCxnSpPr>
          <p:cNvPr id="39" name="Google Shape;39;p4"/>
          <p:cNvCxnSpPr/>
          <p:nvPr/>
        </p:nvCxnSpPr>
        <p:spPr>
          <a:xfrm>
            <a:off x="1186050" y="3561588"/>
            <a:ext cx="7686300" cy="0"/>
          </a:xfrm>
          <a:prstGeom prst="straightConnector1">
            <a:avLst/>
          </a:prstGeom>
          <a:noFill/>
          <a:ln w="9525" cap="flat" cmpd="sng">
            <a:solidFill>
              <a:schemeClr val="dk2"/>
            </a:solidFill>
            <a:prstDash val="solid"/>
            <a:round/>
            <a:headEnd type="none" w="med" len="med"/>
            <a:tailEnd type="none" w="med" len="med"/>
          </a:ln>
        </p:spPr>
      </p:cxnSp>
      <p:cxnSp>
        <p:nvCxnSpPr>
          <p:cNvPr id="40" name="Google Shape;40;p4"/>
          <p:cNvCxnSpPr/>
          <p:nvPr/>
        </p:nvCxnSpPr>
        <p:spPr>
          <a:xfrm>
            <a:off x="3774150" y="1495075"/>
            <a:ext cx="11700" cy="5056800"/>
          </a:xfrm>
          <a:prstGeom prst="straightConnector1">
            <a:avLst/>
          </a:prstGeom>
          <a:noFill/>
          <a:ln w="9525" cap="flat" cmpd="sng">
            <a:solidFill>
              <a:schemeClr val="dk2"/>
            </a:solidFill>
            <a:prstDash val="solid"/>
            <a:round/>
            <a:headEnd type="none" w="med" len="med"/>
            <a:tailEnd type="none" w="med" len="med"/>
          </a:ln>
        </p:spPr>
      </p:cxnSp>
      <p:sp>
        <p:nvSpPr>
          <p:cNvPr id="41" name="Google Shape;41;p4"/>
          <p:cNvSpPr txBox="1"/>
          <p:nvPr/>
        </p:nvSpPr>
        <p:spPr>
          <a:xfrm>
            <a:off x="3874375" y="2426125"/>
            <a:ext cx="5033700" cy="1014300"/>
          </a:xfrm>
          <a:prstGeom prst="rect">
            <a:avLst/>
          </a:prstGeom>
          <a:noFill/>
          <a:ln>
            <a:noFill/>
          </a:ln>
        </p:spPr>
        <p:txBody>
          <a:bodyPr spcFirstLastPara="1" wrap="square" lIns="91425" tIns="91425" rIns="91425" bIns="91425" anchor="t" anchorCtr="0">
            <a:noAutofit/>
          </a:bodyPr>
          <a:lstStyle/>
          <a:p>
            <a:pPr marL="0" lvl="0" indent="0" algn="l" rtl="0">
              <a:lnSpc>
                <a:spcPct val="150000"/>
              </a:lnSpc>
              <a:spcBef>
                <a:spcPts val="0"/>
              </a:spcBef>
              <a:spcAft>
                <a:spcPts val="0"/>
              </a:spcAft>
              <a:buNone/>
            </a:pPr>
            <a:r>
              <a:rPr lang="en" sz="1700">
                <a:latin typeface="Coming Soon"/>
                <a:ea typeface="Coming Soon"/>
                <a:cs typeface="Coming Soon"/>
                <a:sym typeface="Coming Soon"/>
              </a:rPr>
              <a:t>When he was 10, Hernández told his dad he wanted to be an astronaut.</a:t>
            </a:r>
            <a:endParaRPr sz="1700">
              <a:latin typeface="Coming Soon"/>
              <a:ea typeface="Coming Soon"/>
              <a:cs typeface="Coming Soon"/>
              <a:sym typeface="Coming Soon"/>
            </a:endParaRPr>
          </a:p>
        </p:txBody>
      </p:sp>
      <p:sp>
        <p:nvSpPr>
          <p:cNvPr id="42" name="Google Shape;42;p4"/>
          <p:cNvSpPr txBox="1"/>
          <p:nvPr/>
        </p:nvSpPr>
        <p:spPr>
          <a:xfrm>
            <a:off x="3850350" y="2021275"/>
            <a:ext cx="5033700" cy="325500"/>
          </a:xfrm>
          <a:prstGeom prst="rect">
            <a:avLst/>
          </a:prstGeom>
          <a:noFill/>
          <a:ln>
            <a:noFill/>
          </a:ln>
        </p:spPr>
        <p:txBody>
          <a:bodyPr spcFirstLastPara="1" wrap="square" lIns="0" tIns="0" rIns="0" bIns="0" anchor="t" anchorCtr="0">
            <a:noAutofit/>
          </a:bodyPr>
          <a:lstStyle/>
          <a:p>
            <a:pPr marL="0" lvl="0" indent="0" algn="ctr" rtl="0">
              <a:lnSpc>
                <a:spcPct val="115000"/>
              </a:lnSpc>
              <a:spcBef>
                <a:spcPts val="0"/>
              </a:spcBef>
              <a:spcAft>
                <a:spcPts val="0"/>
              </a:spcAft>
              <a:buNone/>
            </a:pPr>
            <a:r>
              <a:rPr lang="en" sz="1250" b="1">
                <a:latin typeface="Montserrat"/>
                <a:ea typeface="Montserrat"/>
                <a:cs typeface="Montserrat"/>
                <a:sym typeface="Montserrat"/>
              </a:rPr>
              <a:t>Hint:</a:t>
            </a:r>
            <a:r>
              <a:rPr lang="en" sz="1250">
                <a:latin typeface="Montserrat Medium"/>
                <a:ea typeface="Montserrat Medium"/>
                <a:cs typeface="Montserrat Medium"/>
                <a:sym typeface="Montserrat Medium"/>
              </a:rPr>
              <a:t> Look for the answer in the section “To the Moon.”</a:t>
            </a:r>
            <a:endParaRPr sz="1250">
              <a:latin typeface="Montserrat Medium"/>
              <a:ea typeface="Montserrat Medium"/>
              <a:cs typeface="Montserrat Medium"/>
              <a:sym typeface="Montserrat Medium"/>
            </a:endParaRPr>
          </a:p>
        </p:txBody>
      </p:sp>
      <p:sp>
        <p:nvSpPr>
          <p:cNvPr id="43" name="Google Shape;43;p4"/>
          <p:cNvSpPr txBox="1">
            <a:spLocks noGrp="1"/>
          </p:cNvSpPr>
          <p:nvPr>
            <p:ph type="body" idx="1"/>
          </p:nvPr>
        </p:nvSpPr>
        <p:spPr>
          <a:xfrm>
            <a:off x="3929325" y="4200876"/>
            <a:ext cx="4935600" cy="2351100"/>
          </a:xfrm>
          <a:prstGeom prst="rect">
            <a:avLst/>
          </a:prstGeom>
          <a:solidFill>
            <a:srgbClr val="FFF2CC"/>
          </a:solidFill>
        </p:spPr>
        <p:txBody>
          <a:bodyPr spcFirstLastPara="1" wrap="square" lIns="113100" tIns="113100" rIns="113100" bIns="113100" anchor="t" anchorCtr="0">
            <a:noAutofit/>
          </a:bodyPr>
          <a:lstStyle>
            <a:lvl1pPr marL="457200" lvl="0" indent="-317500" rtl="0">
              <a:lnSpc>
                <a:spcPct val="115000"/>
              </a:lnSpc>
              <a:spcBef>
                <a:spcPts val="0"/>
              </a:spcBef>
              <a:spcAft>
                <a:spcPts val="0"/>
              </a:spcAft>
              <a:buClr>
                <a:schemeClr val="dk2"/>
              </a:buClr>
              <a:buSzPts val="1400"/>
              <a:buChar char="●"/>
              <a:defRPr>
                <a:solidFill>
                  <a:schemeClr val="dk2"/>
                </a:solidFill>
              </a:defRPr>
            </a:lvl1pPr>
            <a:lvl2pPr marL="914400" lvl="1" indent="-317500" rtl="0">
              <a:lnSpc>
                <a:spcPct val="115000"/>
              </a:lnSpc>
              <a:spcBef>
                <a:spcPts val="2000"/>
              </a:spcBef>
              <a:spcAft>
                <a:spcPts val="0"/>
              </a:spcAft>
              <a:buClr>
                <a:schemeClr val="dk2"/>
              </a:buClr>
              <a:buSzPts val="1400"/>
              <a:buChar char="○"/>
              <a:defRPr>
                <a:solidFill>
                  <a:schemeClr val="dk2"/>
                </a:solidFill>
              </a:defRPr>
            </a:lvl2pPr>
            <a:lvl3pPr marL="1371600" lvl="2" indent="-317500" rtl="0">
              <a:lnSpc>
                <a:spcPct val="115000"/>
              </a:lnSpc>
              <a:spcBef>
                <a:spcPts val="2000"/>
              </a:spcBef>
              <a:spcAft>
                <a:spcPts val="0"/>
              </a:spcAft>
              <a:buClr>
                <a:schemeClr val="dk2"/>
              </a:buClr>
              <a:buSzPts val="1400"/>
              <a:buChar char="■"/>
              <a:defRPr>
                <a:solidFill>
                  <a:schemeClr val="dk2"/>
                </a:solidFill>
              </a:defRPr>
            </a:lvl3pPr>
            <a:lvl4pPr marL="1828800" lvl="3" indent="-317500" rtl="0">
              <a:lnSpc>
                <a:spcPct val="115000"/>
              </a:lnSpc>
              <a:spcBef>
                <a:spcPts val="2000"/>
              </a:spcBef>
              <a:spcAft>
                <a:spcPts val="0"/>
              </a:spcAft>
              <a:buClr>
                <a:schemeClr val="dk2"/>
              </a:buClr>
              <a:buSzPts val="1400"/>
              <a:buChar char="●"/>
              <a:defRPr>
                <a:solidFill>
                  <a:schemeClr val="dk2"/>
                </a:solidFill>
              </a:defRPr>
            </a:lvl4pPr>
            <a:lvl5pPr marL="2286000" lvl="4" indent="-317500" rtl="0">
              <a:lnSpc>
                <a:spcPct val="115000"/>
              </a:lnSpc>
              <a:spcBef>
                <a:spcPts val="2000"/>
              </a:spcBef>
              <a:spcAft>
                <a:spcPts val="0"/>
              </a:spcAft>
              <a:buClr>
                <a:schemeClr val="dk2"/>
              </a:buClr>
              <a:buSzPts val="1400"/>
              <a:buChar char="○"/>
              <a:defRPr>
                <a:solidFill>
                  <a:schemeClr val="dk2"/>
                </a:solidFill>
              </a:defRPr>
            </a:lvl5pPr>
            <a:lvl6pPr marL="2743200" lvl="5" indent="-317500" rtl="0">
              <a:lnSpc>
                <a:spcPct val="115000"/>
              </a:lnSpc>
              <a:spcBef>
                <a:spcPts val="2000"/>
              </a:spcBef>
              <a:spcAft>
                <a:spcPts val="0"/>
              </a:spcAft>
              <a:buClr>
                <a:schemeClr val="dk2"/>
              </a:buClr>
              <a:buSzPts val="1400"/>
              <a:buChar char="■"/>
              <a:defRPr>
                <a:solidFill>
                  <a:schemeClr val="dk2"/>
                </a:solidFill>
              </a:defRPr>
            </a:lvl6pPr>
            <a:lvl7pPr marL="3200400" lvl="6" indent="-317500" rtl="0">
              <a:lnSpc>
                <a:spcPct val="115000"/>
              </a:lnSpc>
              <a:spcBef>
                <a:spcPts val="2000"/>
              </a:spcBef>
              <a:spcAft>
                <a:spcPts val="0"/>
              </a:spcAft>
              <a:buClr>
                <a:schemeClr val="dk2"/>
              </a:buClr>
              <a:buSzPts val="1400"/>
              <a:buChar char="●"/>
              <a:defRPr>
                <a:solidFill>
                  <a:schemeClr val="dk2"/>
                </a:solidFill>
              </a:defRPr>
            </a:lvl7pPr>
            <a:lvl8pPr marL="3657600" lvl="7" indent="-317500" rtl="0">
              <a:lnSpc>
                <a:spcPct val="115000"/>
              </a:lnSpc>
              <a:spcBef>
                <a:spcPts val="2000"/>
              </a:spcBef>
              <a:spcAft>
                <a:spcPts val="0"/>
              </a:spcAft>
              <a:buClr>
                <a:schemeClr val="dk2"/>
              </a:buClr>
              <a:buSzPts val="1400"/>
              <a:buChar char="○"/>
              <a:defRPr>
                <a:solidFill>
                  <a:schemeClr val="dk2"/>
                </a:solidFill>
              </a:defRPr>
            </a:lvl8pPr>
            <a:lvl9pPr marL="4114800" lvl="8" indent="-317500" rtl="0">
              <a:lnSpc>
                <a:spcPct val="115000"/>
              </a:lnSpc>
              <a:spcBef>
                <a:spcPts val="2000"/>
              </a:spcBef>
              <a:spcAft>
                <a:spcPts val="2000"/>
              </a:spcAft>
              <a:buClr>
                <a:schemeClr val="dk2"/>
              </a:buClr>
              <a:buSzPts val="1400"/>
              <a:buChar char="■"/>
              <a:defRPr>
                <a:solidFill>
                  <a:schemeClr val="dk2"/>
                </a:solidFill>
              </a:defRPr>
            </a:lvl9pPr>
          </a:lstStyle>
          <a:p>
            <a:endParaRPr/>
          </a:p>
        </p:txBody>
      </p:sp>
      <p:sp>
        <p:nvSpPr>
          <p:cNvPr id="44" name="Google Shape;44;p4"/>
          <p:cNvSpPr txBox="1"/>
          <p:nvPr/>
        </p:nvSpPr>
        <p:spPr>
          <a:xfrm>
            <a:off x="1228025" y="2021275"/>
            <a:ext cx="2403900" cy="1281300"/>
          </a:xfrm>
          <a:prstGeom prst="rect">
            <a:avLst/>
          </a:prstGeom>
          <a:noFill/>
          <a:ln w="9525" cap="flat" cmpd="sng">
            <a:solidFill>
              <a:srgbClr val="FFFFFF"/>
            </a:solidFill>
            <a:prstDash val="dot"/>
            <a:round/>
            <a:headEnd type="none" w="sm" len="sm"/>
            <a:tailEnd type="none" w="sm" len="sm"/>
          </a:ln>
        </p:spPr>
        <p:txBody>
          <a:bodyPr spcFirstLastPara="1" wrap="square" lIns="0" tIns="0" rIns="0" bIns="0" anchor="t" anchorCtr="0">
            <a:noAutofit/>
          </a:bodyPr>
          <a:lstStyle/>
          <a:p>
            <a:pPr marL="228600" lvl="0" indent="-228600" algn="l" rtl="0">
              <a:spcBef>
                <a:spcPts val="0"/>
              </a:spcBef>
              <a:spcAft>
                <a:spcPts val="0"/>
              </a:spcAft>
              <a:buNone/>
            </a:pPr>
            <a:r>
              <a:rPr lang="en">
                <a:solidFill>
                  <a:srgbClr val="C302B0"/>
                </a:solidFill>
                <a:latin typeface="Montserrat ExtraBold"/>
                <a:ea typeface="Montserrat ExtraBold"/>
                <a:cs typeface="Montserrat ExtraBold"/>
                <a:sym typeface="Montserrat ExtraBold"/>
              </a:rPr>
              <a:t>1.</a:t>
            </a:r>
            <a:r>
              <a:rPr lang="en">
                <a:latin typeface="Montserrat Medium"/>
                <a:ea typeface="Montserrat Medium"/>
                <a:cs typeface="Montserrat Medium"/>
                <a:sym typeface="Montserrat Medium"/>
              </a:rPr>
              <a:t> When he was 10, what did José Hernández tell his dad he wanted to do?</a:t>
            </a:r>
            <a:endParaRPr>
              <a:latin typeface="Montserrat Medium"/>
              <a:ea typeface="Montserrat Medium"/>
              <a:cs typeface="Montserrat Medium"/>
              <a:sym typeface="Montserrat Medium"/>
            </a:endParaRPr>
          </a:p>
        </p:txBody>
      </p:sp>
      <p:sp>
        <p:nvSpPr>
          <p:cNvPr id="45" name="Google Shape;45;p4"/>
          <p:cNvSpPr txBox="1"/>
          <p:nvPr/>
        </p:nvSpPr>
        <p:spPr>
          <a:xfrm>
            <a:off x="1226775" y="3820663"/>
            <a:ext cx="2403900" cy="1014300"/>
          </a:xfrm>
          <a:prstGeom prst="rect">
            <a:avLst/>
          </a:prstGeom>
          <a:noFill/>
          <a:ln w="9525" cap="flat" cmpd="sng">
            <a:solidFill>
              <a:srgbClr val="FFFFFF"/>
            </a:solidFill>
            <a:prstDash val="dot"/>
            <a:round/>
            <a:headEnd type="none" w="sm" len="sm"/>
            <a:tailEnd type="none" w="sm" len="sm"/>
          </a:ln>
        </p:spPr>
        <p:txBody>
          <a:bodyPr spcFirstLastPara="1" wrap="square" lIns="0" tIns="0" rIns="0" bIns="0" anchor="t" anchorCtr="0">
            <a:noAutofit/>
          </a:bodyPr>
          <a:lstStyle/>
          <a:p>
            <a:pPr marL="228600" lvl="0" indent="-228600" algn="l" rtl="0">
              <a:spcBef>
                <a:spcPts val="0"/>
              </a:spcBef>
              <a:spcAft>
                <a:spcPts val="0"/>
              </a:spcAft>
              <a:buNone/>
            </a:pPr>
            <a:r>
              <a:rPr lang="en">
                <a:solidFill>
                  <a:srgbClr val="C302B0"/>
                </a:solidFill>
                <a:latin typeface="Montserrat ExtraBold"/>
                <a:ea typeface="Montserrat ExtraBold"/>
                <a:cs typeface="Montserrat ExtraBold"/>
                <a:sym typeface="Montserrat ExtraBold"/>
              </a:rPr>
              <a:t>2.</a:t>
            </a:r>
            <a:r>
              <a:rPr lang="en">
                <a:latin typeface="Montserrat Medium"/>
                <a:ea typeface="Montserrat Medium"/>
                <a:cs typeface="Montserrat Medium"/>
                <a:sym typeface="Montserrat Medium"/>
              </a:rPr>
              <a:t> In college, what helped Hernández keep going when he felt like giving up?</a:t>
            </a:r>
            <a:endParaRPr>
              <a:latin typeface="Montserrat Medium"/>
              <a:ea typeface="Montserrat Medium"/>
              <a:cs typeface="Montserrat Medium"/>
              <a:sym typeface="Montserrat Medium"/>
            </a:endParaRPr>
          </a:p>
        </p:txBody>
      </p:sp>
      <p:pic>
        <p:nvPicPr>
          <p:cNvPr id="46" name="Google Shape;46;p4"/>
          <p:cNvPicPr preferRelativeResize="0"/>
          <p:nvPr/>
        </p:nvPicPr>
        <p:blipFill>
          <a:blip r:embed="rId3">
            <a:alphaModFix/>
          </a:blip>
          <a:stretch>
            <a:fillRect/>
          </a:stretch>
        </p:blipFill>
        <p:spPr>
          <a:xfrm>
            <a:off x="759600" y="654975"/>
            <a:ext cx="1354631" cy="460800"/>
          </a:xfrm>
          <a:prstGeom prst="rect">
            <a:avLst/>
          </a:prstGeom>
          <a:noFill/>
          <a:ln>
            <a:noFill/>
          </a:ln>
        </p:spPr>
      </p:pic>
      <p:sp>
        <p:nvSpPr>
          <p:cNvPr id="47" name="Google Shape;47;p4"/>
          <p:cNvSpPr txBox="1"/>
          <p:nvPr/>
        </p:nvSpPr>
        <p:spPr>
          <a:xfrm>
            <a:off x="3850350" y="3718488"/>
            <a:ext cx="5033700" cy="325500"/>
          </a:xfrm>
          <a:prstGeom prst="rect">
            <a:avLst/>
          </a:prstGeom>
          <a:noFill/>
          <a:ln>
            <a:noFill/>
          </a:ln>
        </p:spPr>
        <p:txBody>
          <a:bodyPr spcFirstLastPara="1" wrap="square" lIns="0" tIns="0" rIns="0" bIns="0" anchor="t" anchorCtr="0">
            <a:noAutofit/>
          </a:bodyPr>
          <a:lstStyle/>
          <a:p>
            <a:pPr marL="0" lvl="0" indent="0" algn="ctr" rtl="0">
              <a:lnSpc>
                <a:spcPct val="115000"/>
              </a:lnSpc>
              <a:spcBef>
                <a:spcPts val="0"/>
              </a:spcBef>
              <a:spcAft>
                <a:spcPts val="0"/>
              </a:spcAft>
              <a:buNone/>
            </a:pPr>
            <a:r>
              <a:rPr lang="en" sz="1250" b="1">
                <a:latin typeface="Montserrat"/>
                <a:ea typeface="Montserrat"/>
                <a:cs typeface="Montserrat"/>
                <a:sym typeface="Montserrat"/>
              </a:rPr>
              <a:t>Hint:</a:t>
            </a:r>
            <a:r>
              <a:rPr lang="en" sz="1250">
                <a:latin typeface="Montserrat Medium"/>
                <a:ea typeface="Montserrat Medium"/>
                <a:cs typeface="Montserrat Medium"/>
                <a:sym typeface="Montserrat Medium"/>
              </a:rPr>
              <a:t> Look for the answer in the section “Bad News.”</a:t>
            </a:r>
            <a:endParaRPr sz="1250">
              <a:latin typeface="Montserrat Medium"/>
              <a:ea typeface="Montserrat Medium"/>
              <a:cs typeface="Montserrat Medium"/>
              <a:sym typeface="Montserrat Medium"/>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lide 3">
  <p:cSld name="CUSTOM">
    <p:bg>
      <p:bgPr>
        <a:solidFill>
          <a:srgbClr val="00FF00"/>
        </a:solidFill>
        <a:effectLst/>
      </p:bgPr>
    </p:bg>
    <p:spTree>
      <p:nvGrpSpPr>
        <p:cNvPr id="1" name="Shape 48"/>
        <p:cNvGrpSpPr/>
        <p:nvPr/>
      </p:nvGrpSpPr>
      <p:grpSpPr>
        <a:xfrm>
          <a:off x="0" y="0"/>
          <a:ext cx="0" cy="0"/>
          <a:chOff x="0" y="0"/>
          <a:chExt cx="0" cy="0"/>
        </a:xfrm>
      </p:grpSpPr>
      <p:sp>
        <p:nvSpPr>
          <p:cNvPr id="49" name="Google Shape;49;p5"/>
          <p:cNvSpPr txBox="1">
            <a:spLocks noGrp="1"/>
          </p:cNvSpPr>
          <p:nvPr>
            <p:ph type="sldNum" idx="12"/>
          </p:nvPr>
        </p:nvSpPr>
        <p:spPr>
          <a:xfrm>
            <a:off x="8698346" y="7046650"/>
            <a:ext cx="1224900" cy="594900"/>
          </a:xfrm>
          <a:prstGeom prst="rect">
            <a:avLst/>
          </a:prstGeom>
        </p:spPr>
        <p:txBody>
          <a:bodyPr spcFirstLastPara="1" wrap="square" lIns="113100" tIns="113100" rIns="113100" bIns="11310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r>
              <a:rPr lang="en"/>
              <a:t>Page 3 of 4</a:t>
            </a:r>
            <a:endParaRPr/>
          </a:p>
        </p:txBody>
      </p:sp>
      <p:sp>
        <p:nvSpPr>
          <p:cNvPr id="50" name="Google Shape;50;p5"/>
          <p:cNvSpPr/>
          <p:nvPr/>
        </p:nvSpPr>
        <p:spPr>
          <a:xfrm>
            <a:off x="454950" y="457200"/>
            <a:ext cx="9148500" cy="6581400"/>
          </a:xfrm>
          <a:prstGeom prst="rect">
            <a:avLst/>
          </a:prstGeom>
          <a:solidFill>
            <a:schemeClr val="lt2"/>
          </a:solidFill>
          <a:ln w="38100" cap="flat" cmpd="sng">
            <a:solidFill>
              <a:srgbClr val="99999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51" name="Google Shape;51;p5"/>
          <p:cNvPicPr preferRelativeResize="0"/>
          <p:nvPr/>
        </p:nvPicPr>
        <p:blipFill>
          <a:blip r:embed="rId2">
            <a:alphaModFix/>
          </a:blip>
          <a:stretch>
            <a:fillRect/>
          </a:stretch>
        </p:blipFill>
        <p:spPr>
          <a:xfrm>
            <a:off x="3929325" y="7150397"/>
            <a:ext cx="2199725" cy="271300"/>
          </a:xfrm>
          <a:prstGeom prst="rect">
            <a:avLst/>
          </a:prstGeom>
          <a:noFill/>
          <a:ln>
            <a:noFill/>
          </a:ln>
        </p:spPr>
      </p:pic>
      <p:sp>
        <p:nvSpPr>
          <p:cNvPr id="52" name="Google Shape;52;p5"/>
          <p:cNvSpPr txBox="1"/>
          <p:nvPr/>
        </p:nvSpPr>
        <p:spPr>
          <a:xfrm>
            <a:off x="1174325" y="6757375"/>
            <a:ext cx="7709700" cy="271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700">
                <a:solidFill>
                  <a:schemeClr val="dk1"/>
                </a:solidFill>
                <a:latin typeface="Oswald Light"/>
                <a:ea typeface="Oswald Light"/>
                <a:cs typeface="Oswald Light"/>
                <a:sym typeface="Oswald Light"/>
              </a:rPr>
              <a:t>©2024 by Scholastic Inc. All rights reserved. Permission granted to teachers and subscribers to make copies of this file to distribute to their students. Scholastic is not responsible for any edits to these materials made by educators or their students.</a:t>
            </a:r>
            <a:endParaRPr sz="700">
              <a:solidFill>
                <a:schemeClr val="dk1"/>
              </a:solidFill>
              <a:latin typeface="Oswald Light"/>
              <a:ea typeface="Oswald Light"/>
              <a:cs typeface="Oswald Light"/>
              <a:sym typeface="Oswald Light"/>
            </a:endParaRPr>
          </a:p>
          <a:p>
            <a:pPr marL="0" lvl="0" indent="0" algn="l" rtl="0">
              <a:spcBef>
                <a:spcPts val="0"/>
              </a:spcBef>
              <a:spcAft>
                <a:spcPts val="0"/>
              </a:spcAft>
              <a:buNone/>
            </a:pPr>
            <a:endParaRPr sz="700">
              <a:latin typeface="Oswald Light"/>
              <a:ea typeface="Oswald Light"/>
              <a:cs typeface="Oswald Light"/>
              <a:sym typeface="Oswald Light"/>
            </a:endParaRPr>
          </a:p>
        </p:txBody>
      </p:sp>
      <p:sp>
        <p:nvSpPr>
          <p:cNvPr id="53" name="Google Shape;53;p5"/>
          <p:cNvSpPr txBox="1"/>
          <p:nvPr/>
        </p:nvSpPr>
        <p:spPr>
          <a:xfrm>
            <a:off x="6364075" y="660963"/>
            <a:ext cx="3096600" cy="460800"/>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Clr>
                <a:schemeClr val="dk1"/>
              </a:buClr>
              <a:buSzPts val="1100"/>
              <a:buFont typeface="Arial"/>
              <a:buNone/>
            </a:pPr>
            <a:r>
              <a:rPr lang="en" sz="1200">
                <a:solidFill>
                  <a:schemeClr val="dk1"/>
                </a:solidFill>
                <a:latin typeface="Montserrat"/>
                <a:ea typeface="Montserrat"/>
                <a:cs typeface="Montserrat"/>
                <a:sym typeface="Montserrat"/>
              </a:rPr>
              <a:t>“Long Journey to the Stars”</a:t>
            </a:r>
            <a:endParaRPr sz="1200">
              <a:solidFill>
                <a:schemeClr val="dk1"/>
              </a:solidFill>
              <a:latin typeface="Montserrat"/>
              <a:ea typeface="Montserrat"/>
              <a:cs typeface="Montserrat"/>
              <a:sym typeface="Montserrat"/>
            </a:endParaRPr>
          </a:p>
          <a:p>
            <a:pPr marL="0" lvl="0" indent="0" algn="r" rtl="0">
              <a:spcBef>
                <a:spcPts val="0"/>
              </a:spcBef>
              <a:spcAft>
                <a:spcPts val="0"/>
              </a:spcAft>
              <a:buClr>
                <a:schemeClr val="dk1"/>
              </a:buClr>
              <a:buSzPts val="1100"/>
              <a:buFont typeface="Arial"/>
              <a:buNone/>
            </a:pPr>
            <a:r>
              <a:rPr lang="en" sz="1200">
                <a:solidFill>
                  <a:schemeClr val="dk1"/>
                </a:solidFill>
                <a:latin typeface="Montserrat"/>
                <a:ea typeface="Montserrat"/>
                <a:cs typeface="Montserrat"/>
                <a:sym typeface="Montserrat"/>
              </a:rPr>
              <a:t>October 2024</a:t>
            </a:r>
            <a:endParaRPr sz="1200">
              <a:solidFill>
                <a:schemeClr val="dk1"/>
              </a:solidFill>
              <a:latin typeface="Montserrat"/>
              <a:ea typeface="Montserrat"/>
              <a:cs typeface="Montserrat"/>
              <a:sym typeface="Montserrat"/>
            </a:endParaRPr>
          </a:p>
          <a:p>
            <a:pPr marL="0" lvl="0" indent="0" algn="l" rtl="0">
              <a:spcBef>
                <a:spcPts val="0"/>
              </a:spcBef>
              <a:spcAft>
                <a:spcPts val="0"/>
              </a:spcAft>
              <a:buClr>
                <a:schemeClr val="dk1"/>
              </a:buClr>
              <a:buSzPts val="1100"/>
              <a:buFont typeface="Arial"/>
              <a:buNone/>
            </a:pPr>
            <a:endParaRPr sz="1200">
              <a:solidFill>
                <a:schemeClr val="dk1"/>
              </a:solidFill>
              <a:latin typeface="Montserrat"/>
              <a:ea typeface="Montserrat"/>
              <a:cs typeface="Montserrat"/>
              <a:sym typeface="Montserrat"/>
            </a:endParaRPr>
          </a:p>
        </p:txBody>
      </p:sp>
      <p:sp>
        <p:nvSpPr>
          <p:cNvPr id="54" name="Google Shape;54;p5"/>
          <p:cNvSpPr txBox="1"/>
          <p:nvPr/>
        </p:nvSpPr>
        <p:spPr>
          <a:xfrm>
            <a:off x="1174325" y="1495075"/>
            <a:ext cx="2511300" cy="403200"/>
          </a:xfrm>
          <a:prstGeom prst="rect">
            <a:avLst/>
          </a:prstGeom>
          <a:solidFill>
            <a:srgbClr val="C302B0"/>
          </a:solidFill>
          <a:ln>
            <a:noFill/>
          </a:ln>
        </p:spPr>
        <p:txBody>
          <a:bodyPr spcFirstLastPara="1" wrap="square" lIns="0" tIns="0" rIns="0" bIns="0" anchor="ctr" anchorCtr="0">
            <a:noAutofit/>
          </a:bodyPr>
          <a:lstStyle/>
          <a:p>
            <a:pPr marL="0" lvl="0" indent="0" algn="ctr" rtl="0">
              <a:spcBef>
                <a:spcPts val="0"/>
              </a:spcBef>
              <a:spcAft>
                <a:spcPts val="0"/>
              </a:spcAft>
              <a:buNone/>
            </a:pPr>
            <a:r>
              <a:rPr lang="en" sz="1900">
                <a:solidFill>
                  <a:srgbClr val="FFFFFF"/>
                </a:solidFill>
                <a:latin typeface="Montserrat ExtraBold"/>
                <a:ea typeface="Montserrat ExtraBold"/>
                <a:cs typeface="Montserrat ExtraBold"/>
                <a:sym typeface="Montserrat ExtraBold"/>
              </a:rPr>
              <a:t>Question</a:t>
            </a:r>
            <a:endParaRPr sz="1900">
              <a:solidFill>
                <a:srgbClr val="FFFFFF"/>
              </a:solidFill>
              <a:latin typeface="Montserrat ExtraBold"/>
              <a:ea typeface="Montserrat ExtraBold"/>
              <a:cs typeface="Montserrat ExtraBold"/>
              <a:sym typeface="Montserrat ExtraBold"/>
            </a:endParaRPr>
          </a:p>
        </p:txBody>
      </p:sp>
      <p:sp>
        <p:nvSpPr>
          <p:cNvPr id="55" name="Google Shape;55;p5"/>
          <p:cNvSpPr txBox="1"/>
          <p:nvPr/>
        </p:nvSpPr>
        <p:spPr>
          <a:xfrm>
            <a:off x="3850350" y="1495075"/>
            <a:ext cx="5033700" cy="403200"/>
          </a:xfrm>
          <a:prstGeom prst="rect">
            <a:avLst/>
          </a:prstGeom>
          <a:solidFill>
            <a:srgbClr val="C302B0"/>
          </a:solidFill>
          <a:ln>
            <a:noFill/>
          </a:ln>
        </p:spPr>
        <p:txBody>
          <a:bodyPr spcFirstLastPara="1" wrap="square" lIns="0" tIns="0" rIns="0" bIns="0" anchor="ctr" anchorCtr="0">
            <a:noAutofit/>
          </a:bodyPr>
          <a:lstStyle/>
          <a:p>
            <a:pPr marL="0" lvl="0" indent="0" algn="ctr" rtl="0">
              <a:spcBef>
                <a:spcPts val="0"/>
              </a:spcBef>
              <a:spcAft>
                <a:spcPts val="0"/>
              </a:spcAft>
              <a:buNone/>
            </a:pPr>
            <a:r>
              <a:rPr lang="en" sz="1900">
                <a:solidFill>
                  <a:srgbClr val="FFFFFF"/>
                </a:solidFill>
                <a:latin typeface="Montserrat ExtraBold"/>
                <a:ea typeface="Montserrat ExtraBold"/>
                <a:cs typeface="Montserrat ExtraBold"/>
                <a:sym typeface="Montserrat ExtraBold"/>
              </a:rPr>
              <a:t>Answer Using Text Evidence</a:t>
            </a:r>
            <a:endParaRPr sz="1900">
              <a:solidFill>
                <a:srgbClr val="FFFFFF"/>
              </a:solidFill>
              <a:latin typeface="Montserrat ExtraBold"/>
              <a:ea typeface="Montserrat ExtraBold"/>
              <a:cs typeface="Montserrat ExtraBold"/>
              <a:sym typeface="Montserrat ExtraBold"/>
            </a:endParaRPr>
          </a:p>
        </p:txBody>
      </p:sp>
      <p:cxnSp>
        <p:nvCxnSpPr>
          <p:cNvPr id="56" name="Google Shape;56;p5"/>
          <p:cNvCxnSpPr/>
          <p:nvPr/>
        </p:nvCxnSpPr>
        <p:spPr>
          <a:xfrm>
            <a:off x="1190250" y="4264675"/>
            <a:ext cx="7686300" cy="0"/>
          </a:xfrm>
          <a:prstGeom prst="straightConnector1">
            <a:avLst/>
          </a:prstGeom>
          <a:noFill/>
          <a:ln w="9525" cap="flat" cmpd="sng">
            <a:solidFill>
              <a:schemeClr val="dk2"/>
            </a:solidFill>
            <a:prstDash val="solid"/>
            <a:round/>
            <a:headEnd type="none" w="med" len="med"/>
            <a:tailEnd type="none" w="med" len="med"/>
          </a:ln>
        </p:spPr>
      </p:cxnSp>
      <p:cxnSp>
        <p:nvCxnSpPr>
          <p:cNvPr id="57" name="Google Shape;57;p5"/>
          <p:cNvCxnSpPr/>
          <p:nvPr/>
        </p:nvCxnSpPr>
        <p:spPr>
          <a:xfrm>
            <a:off x="3774150" y="1495075"/>
            <a:ext cx="11700" cy="5056800"/>
          </a:xfrm>
          <a:prstGeom prst="straightConnector1">
            <a:avLst/>
          </a:prstGeom>
          <a:noFill/>
          <a:ln w="9525" cap="flat" cmpd="sng">
            <a:solidFill>
              <a:schemeClr val="dk2"/>
            </a:solidFill>
            <a:prstDash val="solid"/>
            <a:round/>
            <a:headEnd type="none" w="med" len="med"/>
            <a:tailEnd type="none" w="med" len="med"/>
          </a:ln>
        </p:spPr>
      </p:cxnSp>
      <p:sp>
        <p:nvSpPr>
          <p:cNvPr id="58" name="Google Shape;58;p5"/>
          <p:cNvSpPr txBox="1"/>
          <p:nvPr/>
        </p:nvSpPr>
        <p:spPr>
          <a:xfrm>
            <a:off x="3880275" y="4457778"/>
            <a:ext cx="5033700" cy="325500"/>
          </a:xfrm>
          <a:prstGeom prst="rect">
            <a:avLst/>
          </a:prstGeom>
          <a:noFill/>
          <a:ln>
            <a:noFill/>
          </a:ln>
        </p:spPr>
        <p:txBody>
          <a:bodyPr spcFirstLastPara="1" wrap="square" lIns="0" tIns="0" rIns="0" bIns="0" anchor="t" anchorCtr="0">
            <a:noAutofit/>
          </a:bodyPr>
          <a:lstStyle/>
          <a:p>
            <a:pPr marL="0" lvl="0" indent="0" algn="ctr" rtl="0">
              <a:lnSpc>
                <a:spcPct val="115000"/>
              </a:lnSpc>
              <a:spcBef>
                <a:spcPts val="0"/>
              </a:spcBef>
              <a:spcAft>
                <a:spcPts val="0"/>
              </a:spcAft>
              <a:buClr>
                <a:schemeClr val="dk1"/>
              </a:buClr>
              <a:buSzPts val="1100"/>
              <a:buFont typeface="Arial"/>
              <a:buNone/>
            </a:pPr>
            <a:r>
              <a:rPr lang="en" sz="1250" b="1">
                <a:solidFill>
                  <a:schemeClr val="dk1"/>
                </a:solidFill>
                <a:latin typeface="Montserrat"/>
                <a:ea typeface="Montserrat"/>
                <a:cs typeface="Montserrat"/>
                <a:sym typeface="Montserrat"/>
              </a:rPr>
              <a:t>Hint:</a:t>
            </a:r>
            <a:r>
              <a:rPr lang="en" sz="1250">
                <a:solidFill>
                  <a:schemeClr val="dk1"/>
                </a:solidFill>
                <a:latin typeface="Montserrat Medium"/>
                <a:ea typeface="Montserrat Medium"/>
                <a:cs typeface="Montserrat Medium"/>
                <a:sym typeface="Montserrat Medium"/>
              </a:rPr>
              <a:t> Look for the answer in the section “The Twelfth Time.”</a:t>
            </a:r>
            <a:endParaRPr sz="1250" b="1">
              <a:solidFill>
                <a:schemeClr val="dk1"/>
              </a:solidFill>
              <a:latin typeface="Montserrat"/>
              <a:ea typeface="Montserrat"/>
              <a:cs typeface="Montserrat"/>
              <a:sym typeface="Montserrat"/>
            </a:endParaRPr>
          </a:p>
        </p:txBody>
      </p:sp>
      <p:sp>
        <p:nvSpPr>
          <p:cNvPr id="59" name="Google Shape;59;p5"/>
          <p:cNvSpPr txBox="1">
            <a:spLocks noGrp="1"/>
          </p:cNvSpPr>
          <p:nvPr>
            <p:ph type="body" idx="1"/>
          </p:nvPr>
        </p:nvSpPr>
        <p:spPr>
          <a:xfrm>
            <a:off x="4018200" y="4970775"/>
            <a:ext cx="4935600" cy="1564800"/>
          </a:xfrm>
          <a:prstGeom prst="rect">
            <a:avLst/>
          </a:prstGeom>
          <a:solidFill>
            <a:srgbClr val="FFF2CC"/>
          </a:solidFill>
        </p:spPr>
        <p:txBody>
          <a:bodyPr spcFirstLastPara="1" wrap="square" lIns="113100" tIns="113100" rIns="113100" bIns="113100" anchor="t" anchorCtr="0">
            <a:noAutofit/>
          </a:bodyPr>
          <a:lstStyle>
            <a:lvl1pPr marL="457200" lvl="0" indent="-317500" rtl="0">
              <a:spcBef>
                <a:spcPts val="0"/>
              </a:spcBef>
              <a:spcAft>
                <a:spcPts val="0"/>
              </a:spcAft>
              <a:buSzPts val="1400"/>
              <a:buChar char="●"/>
              <a:defRPr/>
            </a:lvl1pPr>
            <a:lvl2pPr marL="914400" lvl="1" indent="-317500" rtl="0">
              <a:spcBef>
                <a:spcPts val="2000"/>
              </a:spcBef>
              <a:spcAft>
                <a:spcPts val="0"/>
              </a:spcAft>
              <a:buSzPts val="1400"/>
              <a:buChar char="○"/>
              <a:defRPr/>
            </a:lvl2pPr>
            <a:lvl3pPr marL="1371600" lvl="2" indent="-317500" rtl="0">
              <a:spcBef>
                <a:spcPts val="2000"/>
              </a:spcBef>
              <a:spcAft>
                <a:spcPts val="0"/>
              </a:spcAft>
              <a:buSzPts val="1400"/>
              <a:buChar char="■"/>
              <a:defRPr/>
            </a:lvl3pPr>
            <a:lvl4pPr marL="1828800" lvl="3" indent="-317500" rtl="0">
              <a:spcBef>
                <a:spcPts val="2000"/>
              </a:spcBef>
              <a:spcAft>
                <a:spcPts val="0"/>
              </a:spcAft>
              <a:buSzPts val="1400"/>
              <a:buChar char="●"/>
              <a:defRPr/>
            </a:lvl4pPr>
            <a:lvl5pPr marL="2286000" lvl="4" indent="-317500" rtl="0">
              <a:spcBef>
                <a:spcPts val="2000"/>
              </a:spcBef>
              <a:spcAft>
                <a:spcPts val="0"/>
              </a:spcAft>
              <a:buSzPts val="1400"/>
              <a:buChar char="○"/>
              <a:defRPr/>
            </a:lvl5pPr>
            <a:lvl6pPr marL="2743200" lvl="5" indent="-317500" rtl="0">
              <a:spcBef>
                <a:spcPts val="2000"/>
              </a:spcBef>
              <a:spcAft>
                <a:spcPts val="0"/>
              </a:spcAft>
              <a:buSzPts val="1400"/>
              <a:buChar char="■"/>
              <a:defRPr/>
            </a:lvl6pPr>
            <a:lvl7pPr marL="3200400" lvl="6" indent="-317500" rtl="0">
              <a:spcBef>
                <a:spcPts val="2000"/>
              </a:spcBef>
              <a:spcAft>
                <a:spcPts val="0"/>
              </a:spcAft>
              <a:buSzPts val="1400"/>
              <a:buChar char="●"/>
              <a:defRPr/>
            </a:lvl7pPr>
            <a:lvl8pPr marL="3657600" lvl="7" indent="-317500" rtl="0">
              <a:spcBef>
                <a:spcPts val="2000"/>
              </a:spcBef>
              <a:spcAft>
                <a:spcPts val="0"/>
              </a:spcAft>
              <a:buSzPts val="1400"/>
              <a:buChar char="○"/>
              <a:defRPr/>
            </a:lvl8pPr>
            <a:lvl9pPr marL="4114800" lvl="8" indent="-317500" rtl="0">
              <a:spcBef>
                <a:spcPts val="2000"/>
              </a:spcBef>
              <a:spcAft>
                <a:spcPts val="2000"/>
              </a:spcAft>
              <a:buSzPts val="1400"/>
              <a:buChar char="■"/>
              <a:defRPr/>
            </a:lvl9pPr>
          </a:lstStyle>
          <a:p>
            <a:endParaRPr/>
          </a:p>
        </p:txBody>
      </p:sp>
      <p:sp>
        <p:nvSpPr>
          <p:cNvPr id="60" name="Google Shape;60;p5"/>
          <p:cNvSpPr txBox="1">
            <a:spLocks noGrp="1"/>
          </p:cNvSpPr>
          <p:nvPr>
            <p:ph type="body" idx="2"/>
          </p:nvPr>
        </p:nvSpPr>
        <p:spPr>
          <a:xfrm>
            <a:off x="4018200" y="2507023"/>
            <a:ext cx="4935600" cy="1564800"/>
          </a:xfrm>
          <a:prstGeom prst="rect">
            <a:avLst/>
          </a:prstGeom>
          <a:solidFill>
            <a:srgbClr val="FFF2CC"/>
          </a:solidFill>
        </p:spPr>
        <p:txBody>
          <a:bodyPr spcFirstLastPara="1" wrap="square" lIns="113100" tIns="113100" rIns="113100" bIns="113100" anchor="t" anchorCtr="0">
            <a:noAutofit/>
          </a:bodyPr>
          <a:lstStyle>
            <a:lvl1pPr marL="457200" lvl="0" indent="-317500" rtl="0">
              <a:spcBef>
                <a:spcPts val="0"/>
              </a:spcBef>
              <a:spcAft>
                <a:spcPts val="0"/>
              </a:spcAft>
              <a:buSzPts val="1400"/>
              <a:buChar char="●"/>
              <a:defRPr/>
            </a:lvl1pPr>
            <a:lvl2pPr marL="914400" lvl="1" indent="-317500" rtl="0">
              <a:spcBef>
                <a:spcPts val="2000"/>
              </a:spcBef>
              <a:spcAft>
                <a:spcPts val="0"/>
              </a:spcAft>
              <a:buSzPts val="1400"/>
              <a:buChar char="○"/>
              <a:defRPr/>
            </a:lvl2pPr>
            <a:lvl3pPr marL="1371600" lvl="2" indent="-317500" rtl="0">
              <a:spcBef>
                <a:spcPts val="2000"/>
              </a:spcBef>
              <a:spcAft>
                <a:spcPts val="0"/>
              </a:spcAft>
              <a:buSzPts val="1400"/>
              <a:buChar char="■"/>
              <a:defRPr/>
            </a:lvl3pPr>
            <a:lvl4pPr marL="1828800" lvl="3" indent="-317500" rtl="0">
              <a:spcBef>
                <a:spcPts val="2000"/>
              </a:spcBef>
              <a:spcAft>
                <a:spcPts val="0"/>
              </a:spcAft>
              <a:buSzPts val="1400"/>
              <a:buChar char="●"/>
              <a:defRPr/>
            </a:lvl4pPr>
            <a:lvl5pPr marL="2286000" lvl="4" indent="-317500" rtl="0">
              <a:spcBef>
                <a:spcPts val="2000"/>
              </a:spcBef>
              <a:spcAft>
                <a:spcPts val="0"/>
              </a:spcAft>
              <a:buSzPts val="1400"/>
              <a:buChar char="○"/>
              <a:defRPr/>
            </a:lvl5pPr>
            <a:lvl6pPr marL="2743200" lvl="5" indent="-317500" rtl="0">
              <a:spcBef>
                <a:spcPts val="2000"/>
              </a:spcBef>
              <a:spcAft>
                <a:spcPts val="0"/>
              </a:spcAft>
              <a:buSzPts val="1400"/>
              <a:buChar char="■"/>
              <a:defRPr/>
            </a:lvl6pPr>
            <a:lvl7pPr marL="3200400" lvl="6" indent="-317500" rtl="0">
              <a:spcBef>
                <a:spcPts val="2000"/>
              </a:spcBef>
              <a:spcAft>
                <a:spcPts val="0"/>
              </a:spcAft>
              <a:buSzPts val="1400"/>
              <a:buChar char="●"/>
              <a:defRPr/>
            </a:lvl7pPr>
            <a:lvl8pPr marL="3657600" lvl="7" indent="-317500" rtl="0">
              <a:spcBef>
                <a:spcPts val="2000"/>
              </a:spcBef>
              <a:spcAft>
                <a:spcPts val="0"/>
              </a:spcAft>
              <a:buSzPts val="1400"/>
              <a:buChar char="○"/>
              <a:defRPr/>
            </a:lvl8pPr>
            <a:lvl9pPr marL="4114800" lvl="8" indent="-317500" rtl="0">
              <a:spcBef>
                <a:spcPts val="2000"/>
              </a:spcBef>
              <a:spcAft>
                <a:spcPts val="2000"/>
              </a:spcAft>
              <a:buSzPts val="1400"/>
              <a:buChar char="■"/>
              <a:defRPr/>
            </a:lvl9pPr>
          </a:lstStyle>
          <a:p>
            <a:endParaRPr/>
          </a:p>
        </p:txBody>
      </p:sp>
      <p:sp>
        <p:nvSpPr>
          <p:cNvPr id="61" name="Google Shape;61;p5"/>
          <p:cNvSpPr txBox="1"/>
          <p:nvPr/>
        </p:nvSpPr>
        <p:spPr>
          <a:xfrm>
            <a:off x="1174325" y="4446200"/>
            <a:ext cx="2403900" cy="1014300"/>
          </a:xfrm>
          <a:prstGeom prst="rect">
            <a:avLst/>
          </a:prstGeom>
          <a:noFill/>
          <a:ln w="9525" cap="flat" cmpd="sng">
            <a:solidFill>
              <a:srgbClr val="FFFFFF"/>
            </a:solidFill>
            <a:prstDash val="dot"/>
            <a:round/>
            <a:headEnd type="none" w="sm" len="sm"/>
            <a:tailEnd type="none" w="sm" len="sm"/>
          </a:ln>
        </p:spPr>
        <p:txBody>
          <a:bodyPr spcFirstLastPara="1" wrap="square" lIns="0" tIns="0" rIns="0" bIns="0" anchor="t" anchorCtr="0">
            <a:noAutofit/>
          </a:bodyPr>
          <a:lstStyle/>
          <a:p>
            <a:pPr marL="228600" lvl="0" indent="-228600" algn="l" rtl="0">
              <a:spcBef>
                <a:spcPts val="0"/>
              </a:spcBef>
              <a:spcAft>
                <a:spcPts val="0"/>
              </a:spcAft>
              <a:buNone/>
            </a:pPr>
            <a:r>
              <a:rPr lang="en">
                <a:solidFill>
                  <a:srgbClr val="C302B0"/>
                </a:solidFill>
                <a:latin typeface="Montserrat ExtraBold"/>
                <a:ea typeface="Montserrat ExtraBold"/>
                <a:cs typeface="Montserrat ExtraBold"/>
                <a:sym typeface="Montserrat ExtraBold"/>
              </a:rPr>
              <a:t>4.</a:t>
            </a:r>
            <a:r>
              <a:rPr lang="en">
                <a:latin typeface="Montserrat Medium"/>
                <a:ea typeface="Montserrat Medium"/>
                <a:cs typeface="Montserrat Medium"/>
                <a:sym typeface="Montserrat Medium"/>
              </a:rPr>
              <a:t> How many times did Hernández apply to be an astronaut?</a:t>
            </a:r>
            <a:endParaRPr>
              <a:latin typeface="Montserrat Medium"/>
              <a:ea typeface="Montserrat Medium"/>
              <a:cs typeface="Montserrat Medium"/>
              <a:sym typeface="Montserrat Medium"/>
            </a:endParaRPr>
          </a:p>
        </p:txBody>
      </p:sp>
      <p:sp>
        <p:nvSpPr>
          <p:cNvPr id="62" name="Google Shape;62;p5"/>
          <p:cNvSpPr txBox="1"/>
          <p:nvPr/>
        </p:nvSpPr>
        <p:spPr>
          <a:xfrm>
            <a:off x="1174325" y="2046225"/>
            <a:ext cx="2403900" cy="1014300"/>
          </a:xfrm>
          <a:prstGeom prst="rect">
            <a:avLst/>
          </a:prstGeom>
          <a:noFill/>
          <a:ln w="9525" cap="flat" cmpd="sng">
            <a:solidFill>
              <a:srgbClr val="FFFFFF"/>
            </a:solidFill>
            <a:prstDash val="dot"/>
            <a:round/>
            <a:headEnd type="none" w="sm" len="sm"/>
            <a:tailEnd type="none" w="sm" len="sm"/>
          </a:ln>
        </p:spPr>
        <p:txBody>
          <a:bodyPr spcFirstLastPara="1" wrap="square" lIns="0" tIns="0" rIns="0" bIns="0" anchor="t" anchorCtr="0">
            <a:noAutofit/>
          </a:bodyPr>
          <a:lstStyle/>
          <a:p>
            <a:pPr marL="228600" lvl="0" indent="-228600" algn="l" rtl="0">
              <a:spcBef>
                <a:spcPts val="0"/>
              </a:spcBef>
              <a:spcAft>
                <a:spcPts val="0"/>
              </a:spcAft>
              <a:buNone/>
            </a:pPr>
            <a:r>
              <a:rPr lang="en">
                <a:solidFill>
                  <a:srgbClr val="C302B0"/>
                </a:solidFill>
                <a:latin typeface="Montserrat ExtraBold"/>
                <a:ea typeface="Montserrat ExtraBold"/>
                <a:cs typeface="Montserrat ExtraBold"/>
                <a:sym typeface="Montserrat ExtraBold"/>
              </a:rPr>
              <a:t>3.</a:t>
            </a:r>
            <a:r>
              <a:rPr lang="en">
                <a:latin typeface="Montserrat Medium"/>
                <a:ea typeface="Montserrat Medium"/>
                <a:cs typeface="Montserrat Medium"/>
                <a:sym typeface="Montserrat Medium"/>
              </a:rPr>
              <a:t> What skills did Hernández learn in hopes of becoming an astronaut?</a:t>
            </a:r>
            <a:endParaRPr>
              <a:latin typeface="Montserrat Medium"/>
              <a:ea typeface="Montserrat Medium"/>
              <a:cs typeface="Montserrat Medium"/>
              <a:sym typeface="Montserrat Medium"/>
            </a:endParaRPr>
          </a:p>
        </p:txBody>
      </p:sp>
      <p:pic>
        <p:nvPicPr>
          <p:cNvPr id="63" name="Google Shape;63;p5"/>
          <p:cNvPicPr preferRelativeResize="0"/>
          <p:nvPr/>
        </p:nvPicPr>
        <p:blipFill>
          <a:blip r:embed="rId3">
            <a:alphaModFix/>
          </a:blip>
          <a:stretch>
            <a:fillRect/>
          </a:stretch>
        </p:blipFill>
        <p:spPr>
          <a:xfrm>
            <a:off x="759600" y="654975"/>
            <a:ext cx="1354631" cy="460800"/>
          </a:xfrm>
          <a:prstGeom prst="rect">
            <a:avLst/>
          </a:prstGeom>
          <a:noFill/>
          <a:ln>
            <a:noFill/>
          </a:ln>
        </p:spPr>
      </p:pic>
      <p:sp>
        <p:nvSpPr>
          <p:cNvPr id="64" name="Google Shape;64;p5"/>
          <p:cNvSpPr txBox="1"/>
          <p:nvPr/>
        </p:nvSpPr>
        <p:spPr>
          <a:xfrm>
            <a:off x="3850350" y="2021275"/>
            <a:ext cx="5033700" cy="325500"/>
          </a:xfrm>
          <a:prstGeom prst="rect">
            <a:avLst/>
          </a:prstGeom>
          <a:noFill/>
          <a:ln>
            <a:noFill/>
          </a:ln>
        </p:spPr>
        <p:txBody>
          <a:bodyPr spcFirstLastPara="1" wrap="square" lIns="0" tIns="0" rIns="0" bIns="0" anchor="t" anchorCtr="0">
            <a:noAutofit/>
          </a:bodyPr>
          <a:lstStyle/>
          <a:p>
            <a:pPr marL="0" lvl="0" indent="0" algn="ctr" rtl="0">
              <a:lnSpc>
                <a:spcPct val="115000"/>
              </a:lnSpc>
              <a:spcBef>
                <a:spcPts val="0"/>
              </a:spcBef>
              <a:spcAft>
                <a:spcPts val="0"/>
              </a:spcAft>
              <a:buNone/>
            </a:pPr>
            <a:r>
              <a:rPr lang="en" sz="1250" b="1">
                <a:latin typeface="Montserrat"/>
                <a:ea typeface="Montserrat"/>
                <a:cs typeface="Montserrat"/>
                <a:sym typeface="Montserrat"/>
              </a:rPr>
              <a:t>Hint:</a:t>
            </a:r>
            <a:r>
              <a:rPr lang="en" sz="1250">
                <a:latin typeface="Montserrat Medium"/>
                <a:ea typeface="Montserrat Medium"/>
                <a:cs typeface="Montserrat Medium"/>
                <a:sym typeface="Montserrat Medium"/>
              </a:rPr>
              <a:t> Look for the answer in the section “The Twelfth Time.”</a:t>
            </a:r>
            <a:endParaRPr sz="1250">
              <a:latin typeface="Montserrat Medium"/>
              <a:ea typeface="Montserrat Medium"/>
              <a:cs typeface="Montserrat Medium"/>
              <a:sym typeface="Montserrat Medium"/>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lide 4">
  <p:cSld name="CUSTOM_1">
    <p:bg>
      <p:bgPr>
        <a:solidFill>
          <a:srgbClr val="00FF00"/>
        </a:solidFill>
        <a:effectLst/>
      </p:bgPr>
    </p:bg>
    <p:spTree>
      <p:nvGrpSpPr>
        <p:cNvPr id="1" name="Shape 65"/>
        <p:cNvGrpSpPr/>
        <p:nvPr/>
      </p:nvGrpSpPr>
      <p:grpSpPr>
        <a:xfrm>
          <a:off x="0" y="0"/>
          <a:ext cx="0" cy="0"/>
          <a:chOff x="0" y="0"/>
          <a:chExt cx="0" cy="0"/>
        </a:xfrm>
      </p:grpSpPr>
      <p:sp>
        <p:nvSpPr>
          <p:cNvPr id="66" name="Google Shape;66;p6"/>
          <p:cNvSpPr txBox="1">
            <a:spLocks noGrp="1"/>
          </p:cNvSpPr>
          <p:nvPr>
            <p:ph type="sldNum" idx="12"/>
          </p:nvPr>
        </p:nvSpPr>
        <p:spPr>
          <a:xfrm>
            <a:off x="8698346" y="7046650"/>
            <a:ext cx="1224900" cy="594900"/>
          </a:xfrm>
          <a:prstGeom prst="rect">
            <a:avLst/>
          </a:prstGeom>
        </p:spPr>
        <p:txBody>
          <a:bodyPr spcFirstLastPara="1" wrap="square" lIns="113100" tIns="113100" rIns="113100" bIns="11310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r>
              <a:rPr lang="en"/>
              <a:t>Page 4 of 4</a:t>
            </a:r>
            <a:endParaRPr/>
          </a:p>
        </p:txBody>
      </p:sp>
      <p:sp>
        <p:nvSpPr>
          <p:cNvPr id="67" name="Google Shape;67;p6"/>
          <p:cNvSpPr/>
          <p:nvPr/>
        </p:nvSpPr>
        <p:spPr>
          <a:xfrm>
            <a:off x="454950" y="457200"/>
            <a:ext cx="9148500" cy="6581400"/>
          </a:xfrm>
          <a:prstGeom prst="rect">
            <a:avLst/>
          </a:prstGeom>
          <a:solidFill>
            <a:schemeClr val="lt2"/>
          </a:solidFill>
          <a:ln w="38100" cap="flat" cmpd="sng">
            <a:solidFill>
              <a:srgbClr val="99999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68" name="Google Shape;68;p6"/>
          <p:cNvPicPr preferRelativeResize="0"/>
          <p:nvPr/>
        </p:nvPicPr>
        <p:blipFill>
          <a:blip r:embed="rId2">
            <a:alphaModFix/>
          </a:blip>
          <a:stretch>
            <a:fillRect/>
          </a:stretch>
        </p:blipFill>
        <p:spPr>
          <a:xfrm>
            <a:off x="3929325" y="7150397"/>
            <a:ext cx="2199725" cy="271300"/>
          </a:xfrm>
          <a:prstGeom prst="rect">
            <a:avLst/>
          </a:prstGeom>
          <a:noFill/>
          <a:ln>
            <a:noFill/>
          </a:ln>
        </p:spPr>
      </p:pic>
      <p:sp>
        <p:nvSpPr>
          <p:cNvPr id="69" name="Google Shape;69;p6"/>
          <p:cNvSpPr txBox="1"/>
          <p:nvPr/>
        </p:nvSpPr>
        <p:spPr>
          <a:xfrm>
            <a:off x="1174325" y="6757375"/>
            <a:ext cx="7709700" cy="271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700">
                <a:solidFill>
                  <a:schemeClr val="dk1"/>
                </a:solidFill>
                <a:latin typeface="Oswald Light"/>
                <a:ea typeface="Oswald Light"/>
                <a:cs typeface="Oswald Light"/>
                <a:sym typeface="Oswald Light"/>
              </a:rPr>
              <a:t>©2024 by Scholastic Inc. All rights reserved. Permission granted to teachers and subscribers to make copies of this file to distribute to their students. Scholastic is not responsible for any edits to these materials made by educators or their students.</a:t>
            </a:r>
            <a:endParaRPr sz="700">
              <a:solidFill>
                <a:schemeClr val="dk1"/>
              </a:solidFill>
              <a:latin typeface="Oswald Light"/>
              <a:ea typeface="Oswald Light"/>
              <a:cs typeface="Oswald Light"/>
              <a:sym typeface="Oswald Light"/>
            </a:endParaRPr>
          </a:p>
          <a:p>
            <a:pPr marL="0" lvl="0" indent="0" algn="l" rtl="0">
              <a:spcBef>
                <a:spcPts val="0"/>
              </a:spcBef>
              <a:spcAft>
                <a:spcPts val="0"/>
              </a:spcAft>
              <a:buNone/>
            </a:pPr>
            <a:endParaRPr sz="700">
              <a:latin typeface="Oswald Light"/>
              <a:ea typeface="Oswald Light"/>
              <a:cs typeface="Oswald Light"/>
              <a:sym typeface="Oswald Light"/>
            </a:endParaRPr>
          </a:p>
        </p:txBody>
      </p:sp>
      <p:sp>
        <p:nvSpPr>
          <p:cNvPr id="70" name="Google Shape;70;p6"/>
          <p:cNvSpPr txBox="1"/>
          <p:nvPr/>
        </p:nvSpPr>
        <p:spPr>
          <a:xfrm>
            <a:off x="6364075" y="660963"/>
            <a:ext cx="3096600" cy="460800"/>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Clr>
                <a:schemeClr val="dk1"/>
              </a:buClr>
              <a:buSzPts val="1100"/>
              <a:buFont typeface="Arial"/>
              <a:buNone/>
            </a:pPr>
            <a:r>
              <a:rPr lang="en" sz="1200">
                <a:solidFill>
                  <a:schemeClr val="dk1"/>
                </a:solidFill>
                <a:latin typeface="Montserrat"/>
                <a:ea typeface="Montserrat"/>
                <a:cs typeface="Montserrat"/>
                <a:sym typeface="Montserrat"/>
              </a:rPr>
              <a:t>“Long Journey to the Stars”</a:t>
            </a:r>
            <a:endParaRPr sz="1200">
              <a:solidFill>
                <a:schemeClr val="dk1"/>
              </a:solidFill>
              <a:latin typeface="Montserrat"/>
              <a:ea typeface="Montserrat"/>
              <a:cs typeface="Montserrat"/>
              <a:sym typeface="Montserrat"/>
            </a:endParaRPr>
          </a:p>
          <a:p>
            <a:pPr marL="0" lvl="0" indent="0" algn="r" rtl="0">
              <a:spcBef>
                <a:spcPts val="0"/>
              </a:spcBef>
              <a:spcAft>
                <a:spcPts val="0"/>
              </a:spcAft>
              <a:buClr>
                <a:schemeClr val="dk1"/>
              </a:buClr>
              <a:buSzPts val="1100"/>
              <a:buFont typeface="Arial"/>
              <a:buNone/>
            </a:pPr>
            <a:r>
              <a:rPr lang="en" sz="1200">
                <a:solidFill>
                  <a:schemeClr val="dk1"/>
                </a:solidFill>
                <a:latin typeface="Montserrat"/>
                <a:ea typeface="Montserrat"/>
                <a:cs typeface="Montserrat"/>
                <a:sym typeface="Montserrat"/>
              </a:rPr>
              <a:t>October 2024</a:t>
            </a:r>
            <a:endParaRPr sz="1200">
              <a:solidFill>
                <a:schemeClr val="dk1"/>
              </a:solidFill>
              <a:latin typeface="Montserrat"/>
              <a:ea typeface="Montserrat"/>
              <a:cs typeface="Montserrat"/>
              <a:sym typeface="Montserrat"/>
            </a:endParaRPr>
          </a:p>
          <a:p>
            <a:pPr marL="0" lvl="0" indent="0" algn="l" rtl="0">
              <a:spcBef>
                <a:spcPts val="0"/>
              </a:spcBef>
              <a:spcAft>
                <a:spcPts val="0"/>
              </a:spcAft>
              <a:buClr>
                <a:schemeClr val="dk1"/>
              </a:buClr>
              <a:buSzPts val="1100"/>
              <a:buFont typeface="Arial"/>
              <a:buNone/>
            </a:pPr>
            <a:endParaRPr sz="1200">
              <a:solidFill>
                <a:schemeClr val="dk1"/>
              </a:solidFill>
              <a:latin typeface="Montserrat"/>
              <a:ea typeface="Montserrat"/>
              <a:cs typeface="Montserrat"/>
              <a:sym typeface="Montserrat"/>
            </a:endParaRPr>
          </a:p>
        </p:txBody>
      </p:sp>
      <p:sp>
        <p:nvSpPr>
          <p:cNvPr id="71" name="Google Shape;71;p6"/>
          <p:cNvSpPr txBox="1"/>
          <p:nvPr/>
        </p:nvSpPr>
        <p:spPr>
          <a:xfrm>
            <a:off x="1174325" y="2021125"/>
            <a:ext cx="7690500" cy="389400"/>
          </a:xfrm>
          <a:prstGeom prst="rect">
            <a:avLst/>
          </a:prstGeom>
          <a:noFill/>
          <a:ln w="9525" cap="flat" cmpd="sng">
            <a:solidFill>
              <a:srgbClr val="FFFFFF"/>
            </a:solidFill>
            <a:prstDash val="dot"/>
            <a:round/>
            <a:headEnd type="none" w="sm" len="sm"/>
            <a:tailEnd type="none" w="sm" len="sm"/>
          </a:ln>
        </p:spPr>
        <p:txBody>
          <a:bodyPr spcFirstLastPara="1" wrap="square" lIns="0" tIns="0" rIns="0" bIns="0" anchor="t" anchorCtr="0">
            <a:noAutofit/>
          </a:bodyPr>
          <a:lstStyle/>
          <a:p>
            <a:pPr marL="228600" lvl="0" indent="-228600" algn="ctr" rtl="0">
              <a:spcBef>
                <a:spcPts val="0"/>
              </a:spcBef>
              <a:spcAft>
                <a:spcPts val="0"/>
              </a:spcAft>
              <a:buNone/>
            </a:pPr>
            <a:r>
              <a:rPr lang="en">
                <a:latin typeface="Montserrat Medium"/>
                <a:ea typeface="Montserrat Medium"/>
                <a:cs typeface="Montserrat Medium"/>
                <a:sym typeface="Montserrat Medium"/>
              </a:rPr>
              <a:t>What do your answers tell you about Hernández’s desire to become an astronaut?</a:t>
            </a:r>
            <a:endParaRPr>
              <a:latin typeface="Montserrat Medium"/>
              <a:ea typeface="Montserrat Medium"/>
              <a:cs typeface="Montserrat Medium"/>
              <a:sym typeface="Montserrat Medium"/>
            </a:endParaRPr>
          </a:p>
        </p:txBody>
      </p:sp>
      <p:sp>
        <p:nvSpPr>
          <p:cNvPr id="72" name="Google Shape;72;p6"/>
          <p:cNvSpPr txBox="1"/>
          <p:nvPr/>
        </p:nvSpPr>
        <p:spPr>
          <a:xfrm>
            <a:off x="1174325" y="1495075"/>
            <a:ext cx="7690500" cy="403200"/>
          </a:xfrm>
          <a:prstGeom prst="rect">
            <a:avLst/>
          </a:prstGeom>
          <a:solidFill>
            <a:srgbClr val="C302B0"/>
          </a:solidFill>
          <a:ln>
            <a:noFill/>
          </a:ln>
        </p:spPr>
        <p:txBody>
          <a:bodyPr spcFirstLastPara="1" wrap="square" lIns="0" tIns="0" rIns="0" bIns="0" anchor="ctr" anchorCtr="0">
            <a:noAutofit/>
          </a:bodyPr>
          <a:lstStyle/>
          <a:p>
            <a:pPr marL="0" lvl="0" indent="0" algn="ctr" rtl="0">
              <a:spcBef>
                <a:spcPts val="0"/>
              </a:spcBef>
              <a:spcAft>
                <a:spcPts val="0"/>
              </a:spcAft>
              <a:buNone/>
            </a:pPr>
            <a:r>
              <a:rPr lang="en" sz="1900">
                <a:solidFill>
                  <a:srgbClr val="FFFFFF"/>
                </a:solidFill>
                <a:latin typeface="Montserrat ExtraBold"/>
                <a:ea typeface="Montserrat ExtraBold"/>
                <a:cs typeface="Montserrat ExtraBold"/>
                <a:sym typeface="Montserrat ExtraBold"/>
              </a:rPr>
              <a:t>Think About It!</a:t>
            </a:r>
            <a:endParaRPr sz="1900">
              <a:solidFill>
                <a:srgbClr val="FFFFFF"/>
              </a:solidFill>
              <a:latin typeface="Montserrat ExtraBold"/>
              <a:ea typeface="Montserrat ExtraBold"/>
              <a:cs typeface="Montserrat ExtraBold"/>
              <a:sym typeface="Montserrat ExtraBold"/>
            </a:endParaRPr>
          </a:p>
        </p:txBody>
      </p:sp>
      <p:sp>
        <p:nvSpPr>
          <p:cNvPr id="73" name="Google Shape;73;p6"/>
          <p:cNvSpPr txBox="1">
            <a:spLocks noGrp="1"/>
          </p:cNvSpPr>
          <p:nvPr>
            <p:ph type="body" idx="1"/>
          </p:nvPr>
        </p:nvSpPr>
        <p:spPr>
          <a:xfrm>
            <a:off x="1183950" y="2631100"/>
            <a:ext cx="7690500" cy="3920700"/>
          </a:xfrm>
          <a:prstGeom prst="rect">
            <a:avLst/>
          </a:prstGeom>
          <a:solidFill>
            <a:srgbClr val="FFF2CC"/>
          </a:solidFill>
        </p:spPr>
        <p:txBody>
          <a:bodyPr spcFirstLastPara="1" wrap="square" lIns="113100" tIns="113100" rIns="113100" bIns="113100" anchor="t" anchorCtr="0">
            <a:noAutofit/>
          </a:bodyPr>
          <a:lstStyle>
            <a:lvl1pPr marL="457200" lvl="0" indent="-317500" rtl="0">
              <a:spcBef>
                <a:spcPts val="0"/>
              </a:spcBef>
              <a:spcAft>
                <a:spcPts val="0"/>
              </a:spcAft>
              <a:buSzPts val="1400"/>
              <a:buChar char="●"/>
              <a:defRPr/>
            </a:lvl1pPr>
            <a:lvl2pPr marL="914400" lvl="1" indent="-317500" rtl="0">
              <a:spcBef>
                <a:spcPts val="2000"/>
              </a:spcBef>
              <a:spcAft>
                <a:spcPts val="0"/>
              </a:spcAft>
              <a:buSzPts val="1400"/>
              <a:buChar char="○"/>
              <a:defRPr/>
            </a:lvl2pPr>
            <a:lvl3pPr marL="1371600" lvl="2" indent="-317500" rtl="0">
              <a:spcBef>
                <a:spcPts val="2000"/>
              </a:spcBef>
              <a:spcAft>
                <a:spcPts val="0"/>
              </a:spcAft>
              <a:buSzPts val="1400"/>
              <a:buChar char="■"/>
              <a:defRPr/>
            </a:lvl3pPr>
            <a:lvl4pPr marL="1828800" lvl="3" indent="-317500" rtl="0">
              <a:spcBef>
                <a:spcPts val="2000"/>
              </a:spcBef>
              <a:spcAft>
                <a:spcPts val="0"/>
              </a:spcAft>
              <a:buSzPts val="1400"/>
              <a:buChar char="●"/>
              <a:defRPr/>
            </a:lvl4pPr>
            <a:lvl5pPr marL="2286000" lvl="4" indent="-317500" rtl="0">
              <a:spcBef>
                <a:spcPts val="2000"/>
              </a:spcBef>
              <a:spcAft>
                <a:spcPts val="0"/>
              </a:spcAft>
              <a:buSzPts val="1400"/>
              <a:buChar char="○"/>
              <a:defRPr/>
            </a:lvl5pPr>
            <a:lvl6pPr marL="2743200" lvl="5" indent="-317500" rtl="0">
              <a:spcBef>
                <a:spcPts val="2000"/>
              </a:spcBef>
              <a:spcAft>
                <a:spcPts val="0"/>
              </a:spcAft>
              <a:buSzPts val="1400"/>
              <a:buChar char="■"/>
              <a:defRPr/>
            </a:lvl6pPr>
            <a:lvl7pPr marL="3200400" lvl="6" indent="-317500" rtl="0">
              <a:spcBef>
                <a:spcPts val="2000"/>
              </a:spcBef>
              <a:spcAft>
                <a:spcPts val="0"/>
              </a:spcAft>
              <a:buSzPts val="1400"/>
              <a:buChar char="●"/>
              <a:defRPr/>
            </a:lvl7pPr>
            <a:lvl8pPr marL="3657600" lvl="7" indent="-317500" rtl="0">
              <a:spcBef>
                <a:spcPts val="2000"/>
              </a:spcBef>
              <a:spcAft>
                <a:spcPts val="0"/>
              </a:spcAft>
              <a:buSzPts val="1400"/>
              <a:buChar char="○"/>
              <a:defRPr/>
            </a:lvl8pPr>
            <a:lvl9pPr marL="4114800" lvl="8" indent="-317500" rtl="0">
              <a:spcBef>
                <a:spcPts val="2000"/>
              </a:spcBef>
              <a:spcAft>
                <a:spcPts val="2000"/>
              </a:spcAft>
              <a:buSzPts val="1400"/>
              <a:buChar char="■"/>
              <a:defRPr/>
            </a:lvl9pPr>
          </a:lstStyle>
          <a:p>
            <a:endParaRPr/>
          </a:p>
        </p:txBody>
      </p:sp>
      <p:pic>
        <p:nvPicPr>
          <p:cNvPr id="74" name="Google Shape;74;p6"/>
          <p:cNvPicPr preferRelativeResize="0"/>
          <p:nvPr/>
        </p:nvPicPr>
        <p:blipFill>
          <a:blip r:embed="rId3">
            <a:alphaModFix/>
          </a:blip>
          <a:stretch>
            <a:fillRect/>
          </a:stretch>
        </p:blipFill>
        <p:spPr>
          <a:xfrm>
            <a:off x="759600" y="654975"/>
            <a:ext cx="1354631" cy="460800"/>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42870" y="672482"/>
            <a:ext cx="9372600" cy="865500"/>
          </a:xfrm>
          <a:prstGeom prst="rect">
            <a:avLst/>
          </a:prstGeom>
          <a:noFill/>
          <a:ln>
            <a:noFill/>
          </a:ln>
        </p:spPr>
        <p:txBody>
          <a:bodyPr spcFirstLastPara="1" wrap="square" lIns="113100" tIns="113100" rIns="113100" bIns="113100" anchor="t" anchorCtr="0">
            <a:noAutofit/>
          </a:bodyPr>
          <a:lstStyle>
            <a:lvl1pPr lvl="0">
              <a:spcBef>
                <a:spcPts val="0"/>
              </a:spcBef>
              <a:spcAft>
                <a:spcPts val="0"/>
              </a:spcAft>
              <a:buClr>
                <a:schemeClr val="dk1"/>
              </a:buClr>
              <a:buSzPts val="3500"/>
              <a:buNone/>
              <a:defRPr sz="3500">
                <a:solidFill>
                  <a:schemeClr val="dk1"/>
                </a:solidFill>
              </a:defRPr>
            </a:lvl1pPr>
            <a:lvl2pPr lvl="1">
              <a:spcBef>
                <a:spcPts val="0"/>
              </a:spcBef>
              <a:spcAft>
                <a:spcPts val="0"/>
              </a:spcAft>
              <a:buClr>
                <a:schemeClr val="dk1"/>
              </a:buClr>
              <a:buSzPts val="3500"/>
              <a:buNone/>
              <a:defRPr sz="3500">
                <a:solidFill>
                  <a:schemeClr val="dk1"/>
                </a:solidFill>
              </a:defRPr>
            </a:lvl2pPr>
            <a:lvl3pPr lvl="2">
              <a:spcBef>
                <a:spcPts val="0"/>
              </a:spcBef>
              <a:spcAft>
                <a:spcPts val="0"/>
              </a:spcAft>
              <a:buClr>
                <a:schemeClr val="dk1"/>
              </a:buClr>
              <a:buSzPts val="3500"/>
              <a:buNone/>
              <a:defRPr sz="3500">
                <a:solidFill>
                  <a:schemeClr val="dk1"/>
                </a:solidFill>
              </a:defRPr>
            </a:lvl3pPr>
            <a:lvl4pPr lvl="3">
              <a:spcBef>
                <a:spcPts val="0"/>
              </a:spcBef>
              <a:spcAft>
                <a:spcPts val="0"/>
              </a:spcAft>
              <a:buClr>
                <a:schemeClr val="dk1"/>
              </a:buClr>
              <a:buSzPts val="3500"/>
              <a:buNone/>
              <a:defRPr sz="3500">
                <a:solidFill>
                  <a:schemeClr val="dk1"/>
                </a:solidFill>
              </a:defRPr>
            </a:lvl4pPr>
            <a:lvl5pPr lvl="4">
              <a:spcBef>
                <a:spcPts val="0"/>
              </a:spcBef>
              <a:spcAft>
                <a:spcPts val="0"/>
              </a:spcAft>
              <a:buClr>
                <a:schemeClr val="dk1"/>
              </a:buClr>
              <a:buSzPts val="3500"/>
              <a:buNone/>
              <a:defRPr sz="3500">
                <a:solidFill>
                  <a:schemeClr val="dk1"/>
                </a:solidFill>
              </a:defRPr>
            </a:lvl5pPr>
            <a:lvl6pPr lvl="5">
              <a:spcBef>
                <a:spcPts val="0"/>
              </a:spcBef>
              <a:spcAft>
                <a:spcPts val="0"/>
              </a:spcAft>
              <a:buClr>
                <a:schemeClr val="dk1"/>
              </a:buClr>
              <a:buSzPts val="3500"/>
              <a:buNone/>
              <a:defRPr sz="3500">
                <a:solidFill>
                  <a:schemeClr val="dk1"/>
                </a:solidFill>
              </a:defRPr>
            </a:lvl6pPr>
            <a:lvl7pPr lvl="6">
              <a:spcBef>
                <a:spcPts val="0"/>
              </a:spcBef>
              <a:spcAft>
                <a:spcPts val="0"/>
              </a:spcAft>
              <a:buClr>
                <a:schemeClr val="dk1"/>
              </a:buClr>
              <a:buSzPts val="3500"/>
              <a:buNone/>
              <a:defRPr sz="3500">
                <a:solidFill>
                  <a:schemeClr val="dk1"/>
                </a:solidFill>
              </a:defRPr>
            </a:lvl7pPr>
            <a:lvl8pPr lvl="7">
              <a:spcBef>
                <a:spcPts val="0"/>
              </a:spcBef>
              <a:spcAft>
                <a:spcPts val="0"/>
              </a:spcAft>
              <a:buClr>
                <a:schemeClr val="dk1"/>
              </a:buClr>
              <a:buSzPts val="3500"/>
              <a:buNone/>
              <a:defRPr sz="3500">
                <a:solidFill>
                  <a:schemeClr val="dk1"/>
                </a:solidFill>
              </a:defRPr>
            </a:lvl8pPr>
            <a:lvl9pPr lvl="8">
              <a:spcBef>
                <a:spcPts val="0"/>
              </a:spcBef>
              <a:spcAft>
                <a:spcPts val="0"/>
              </a:spcAft>
              <a:buClr>
                <a:schemeClr val="dk1"/>
              </a:buClr>
              <a:buSzPts val="3500"/>
              <a:buNone/>
              <a:defRPr sz="3500">
                <a:solidFill>
                  <a:schemeClr val="dk1"/>
                </a:solidFill>
              </a:defRPr>
            </a:lvl9pPr>
          </a:lstStyle>
          <a:p>
            <a:endParaRPr/>
          </a:p>
        </p:txBody>
      </p:sp>
      <p:sp>
        <p:nvSpPr>
          <p:cNvPr id="7" name="Google Shape;7;p1"/>
          <p:cNvSpPr txBox="1">
            <a:spLocks noGrp="1"/>
          </p:cNvSpPr>
          <p:nvPr>
            <p:ph type="body" idx="1"/>
          </p:nvPr>
        </p:nvSpPr>
        <p:spPr>
          <a:xfrm>
            <a:off x="342870" y="1741518"/>
            <a:ext cx="9372600" cy="5162700"/>
          </a:xfrm>
          <a:prstGeom prst="rect">
            <a:avLst/>
          </a:prstGeom>
          <a:noFill/>
          <a:ln>
            <a:noFill/>
          </a:ln>
        </p:spPr>
        <p:txBody>
          <a:bodyPr spcFirstLastPara="1" wrap="square" lIns="113100" tIns="113100" rIns="113100" bIns="113100" anchor="t" anchorCtr="0">
            <a:noAutofit/>
          </a:bodyPr>
          <a:lstStyle>
            <a:lvl1pPr marL="457200" lvl="0" indent="-317500">
              <a:lnSpc>
                <a:spcPct val="115000"/>
              </a:lnSpc>
              <a:spcBef>
                <a:spcPts val="0"/>
              </a:spcBef>
              <a:spcAft>
                <a:spcPts val="0"/>
              </a:spcAft>
              <a:buClr>
                <a:schemeClr val="dk2"/>
              </a:buClr>
              <a:buSzPts val="1400"/>
              <a:buChar char="●"/>
              <a:defRPr>
                <a:solidFill>
                  <a:schemeClr val="dk2"/>
                </a:solidFill>
              </a:defRPr>
            </a:lvl1pPr>
            <a:lvl2pPr marL="914400" lvl="1" indent="-317500">
              <a:lnSpc>
                <a:spcPct val="115000"/>
              </a:lnSpc>
              <a:spcBef>
                <a:spcPts val="2000"/>
              </a:spcBef>
              <a:spcAft>
                <a:spcPts val="0"/>
              </a:spcAft>
              <a:buClr>
                <a:schemeClr val="dk2"/>
              </a:buClr>
              <a:buSzPts val="1400"/>
              <a:buChar char="○"/>
              <a:defRPr>
                <a:solidFill>
                  <a:schemeClr val="dk2"/>
                </a:solidFill>
              </a:defRPr>
            </a:lvl2pPr>
            <a:lvl3pPr marL="1371600" lvl="2" indent="-317500">
              <a:lnSpc>
                <a:spcPct val="115000"/>
              </a:lnSpc>
              <a:spcBef>
                <a:spcPts val="2000"/>
              </a:spcBef>
              <a:spcAft>
                <a:spcPts val="0"/>
              </a:spcAft>
              <a:buClr>
                <a:schemeClr val="dk2"/>
              </a:buClr>
              <a:buSzPts val="1400"/>
              <a:buChar char="■"/>
              <a:defRPr>
                <a:solidFill>
                  <a:schemeClr val="dk2"/>
                </a:solidFill>
              </a:defRPr>
            </a:lvl3pPr>
            <a:lvl4pPr marL="1828800" lvl="3" indent="-317500">
              <a:lnSpc>
                <a:spcPct val="115000"/>
              </a:lnSpc>
              <a:spcBef>
                <a:spcPts val="2000"/>
              </a:spcBef>
              <a:spcAft>
                <a:spcPts val="0"/>
              </a:spcAft>
              <a:buClr>
                <a:schemeClr val="dk2"/>
              </a:buClr>
              <a:buSzPts val="1400"/>
              <a:buChar char="●"/>
              <a:defRPr>
                <a:solidFill>
                  <a:schemeClr val="dk2"/>
                </a:solidFill>
              </a:defRPr>
            </a:lvl4pPr>
            <a:lvl5pPr marL="2286000" lvl="4" indent="-317500">
              <a:lnSpc>
                <a:spcPct val="115000"/>
              </a:lnSpc>
              <a:spcBef>
                <a:spcPts val="2000"/>
              </a:spcBef>
              <a:spcAft>
                <a:spcPts val="0"/>
              </a:spcAft>
              <a:buClr>
                <a:schemeClr val="dk2"/>
              </a:buClr>
              <a:buSzPts val="1400"/>
              <a:buChar char="○"/>
              <a:defRPr>
                <a:solidFill>
                  <a:schemeClr val="dk2"/>
                </a:solidFill>
              </a:defRPr>
            </a:lvl5pPr>
            <a:lvl6pPr marL="2743200" lvl="5" indent="-317500">
              <a:lnSpc>
                <a:spcPct val="115000"/>
              </a:lnSpc>
              <a:spcBef>
                <a:spcPts val="2000"/>
              </a:spcBef>
              <a:spcAft>
                <a:spcPts val="0"/>
              </a:spcAft>
              <a:buClr>
                <a:schemeClr val="dk2"/>
              </a:buClr>
              <a:buSzPts val="1400"/>
              <a:buChar char="■"/>
              <a:defRPr>
                <a:solidFill>
                  <a:schemeClr val="dk2"/>
                </a:solidFill>
              </a:defRPr>
            </a:lvl6pPr>
            <a:lvl7pPr marL="3200400" lvl="6" indent="-317500">
              <a:lnSpc>
                <a:spcPct val="115000"/>
              </a:lnSpc>
              <a:spcBef>
                <a:spcPts val="2000"/>
              </a:spcBef>
              <a:spcAft>
                <a:spcPts val="0"/>
              </a:spcAft>
              <a:buClr>
                <a:schemeClr val="dk2"/>
              </a:buClr>
              <a:buSzPts val="1400"/>
              <a:buChar char="●"/>
              <a:defRPr>
                <a:solidFill>
                  <a:schemeClr val="dk2"/>
                </a:solidFill>
              </a:defRPr>
            </a:lvl7pPr>
            <a:lvl8pPr marL="3657600" lvl="7" indent="-317500">
              <a:lnSpc>
                <a:spcPct val="115000"/>
              </a:lnSpc>
              <a:spcBef>
                <a:spcPts val="2000"/>
              </a:spcBef>
              <a:spcAft>
                <a:spcPts val="0"/>
              </a:spcAft>
              <a:buClr>
                <a:schemeClr val="dk2"/>
              </a:buClr>
              <a:buSzPts val="1400"/>
              <a:buChar char="○"/>
              <a:defRPr>
                <a:solidFill>
                  <a:schemeClr val="dk2"/>
                </a:solidFill>
              </a:defRPr>
            </a:lvl8pPr>
            <a:lvl9pPr marL="4114800" lvl="8" indent="-317500">
              <a:lnSpc>
                <a:spcPct val="115000"/>
              </a:lnSpc>
              <a:spcBef>
                <a:spcPts val="2000"/>
              </a:spcBef>
              <a:spcAft>
                <a:spcPts val="20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9319704" y="7046639"/>
            <a:ext cx="603600" cy="594900"/>
          </a:xfrm>
          <a:prstGeom prst="rect">
            <a:avLst/>
          </a:prstGeom>
          <a:noFill/>
          <a:ln>
            <a:noFill/>
          </a:ln>
        </p:spPr>
        <p:txBody>
          <a:bodyPr spcFirstLastPara="1" wrap="square" lIns="113100" tIns="113100" rIns="113100" bIns="113100" anchor="ctr" anchorCtr="0">
            <a:noAutofit/>
          </a:bodyPr>
          <a:lstStyle>
            <a:lvl1pPr lvl="0" algn="r">
              <a:buNone/>
              <a:defRPr sz="1200">
                <a:solidFill>
                  <a:schemeClr val="dk2"/>
                </a:solidFill>
              </a:defRPr>
            </a:lvl1pPr>
            <a:lvl2pPr lvl="1" algn="r">
              <a:buNone/>
              <a:defRPr sz="1200">
                <a:solidFill>
                  <a:schemeClr val="dk2"/>
                </a:solidFill>
              </a:defRPr>
            </a:lvl2pPr>
            <a:lvl3pPr lvl="2" algn="r">
              <a:buNone/>
              <a:defRPr sz="1200">
                <a:solidFill>
                  <a:schemeClr val="dk2"/>
                </a:solidFill>
              </a:defRPr>
            </a:lvl3pPr>
            <a:lvl4pPr lvl="3" algn="r">
              <a:buNone/>
              <a:defRPr sz="1200">
                <a:solidFill>
                  <a:schemeClr val="dk2"/>
                </a:solidFill>
              </a:defRPr>
            </a:lvl4pPr>
            <a:lvl5pPr lvl="4" algn="r">
              <a:buNone/>
              <a:defRPr sz="1200">
                <a:solidFill>
                  <a:schemeClr val="dk2"/>
                </a:solidFill>
              </a:defRPr>
            </a:lvl5pPr>
            <a:lvl6pPr lvl="5" algn="r">
              <a:buNone/>
              <a:defRPr sz="1200">
                <a:solidFill>
                  <a:schemeClr val="dk2"/>
                </a:solidFill>
              </a:defRPr>
            </a:lvl6pPr>
            <a:lvl7pPr lvl="6" algn="r">
              <a:buNone/>
              <a:defRPr sz="1200">
                <a:solidFill>
                  <a:schemeClr val="dk2"/>
                </a:solidFill>
              </a:defRPr>
            </a:lvl7pPr>
            <a:lvl8pPr lvl="7" algn="r">
              <a:buNone/>
              <a:defRPr sz="1200">
                <a:solidFill>
                  <a:schemeClr val="dk2"/>
                </a:solidFill>
              </a:defRPr>
            </a:lvl8pPr>
            <a:lvl9pPr lvl="8" algn="r">
              <a:buNone/>
              <a:defRPr sz="12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ction.scholastic.com/issues/2024-25/100124/long-journey-to-the-stars.htm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8"/>
          <p:cNvSpPr txBox="1">
            <a:spLocks noGrp="1"/>
          </p:cNvSpPr>
          <p:nvPr>
            <p:ph type="sldNum" idx="12"/>
          </p:nvPr>
        </p:nvSpPr>
        <p:spPr>
          <a:xfrm>
            <a:off x="8743172" y="7046650"/>
            <a:ext cx="1180200" cy="594900"/>
          </a:xfrm>
          <a:prstGeom prst="rect">
            <a:avLst/>
          </a:prstGeom>
        </p:spPr>
        <p:txBody>
          <a:bodyPr spcFirstLastPara="1" wrap="square" lIns="113100" tIns="113100" rIns="113100" bIns="113100" anchor="ctr" anchorCtr="0">
            <a:noAutofit/>
          </a:bodyPr>
          <a:lstStyle/>
          <a:p>
            <a:pPr marL="0" lvl="0" indent="0" algn="r" rtl="0">
              <a:spcBef>
                <a:spcPts val="0"/>
              </a:spcBef>
              <a:spcAft>
                <a:spcPts val="0"/>
              </a:spcAft>
              <a:buNone/>
            </a:pPr>
            <a:r>
              <a:rPr lang="en"/>
              <a:t>Page 1 of 4</a:t>
            </a:r>
            <a:endParaRPr/>
          </a:p>
        </p:txBody>
      </p:sp>
      <p:sp>
        <p:nvSpPr>
          <p:cNvPr id="85" name="Google Shape;85;p8">
            <a:hlinkClick r:id="rId3"/>
          </p:cNvPr>
          <p:cNvSpPr txBox="1"/>
          <p:nvPr/>
        </p:nvSpPr>
        <p:spPr>
          <a:xfrm>
            <a:off x="2504625" y="1901100"/>
            <a:ext cx="2610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p:txBody>
      </p:sp>
      <p:sp>
        <p:nvSpPr>
          <p:cNvPr id="86" name="Google Shape;86;p8"/>
          <p:cNvSpPr txBox="1">
            <a:spLocks noGrp="1"/>
          </p:cNvSpPr>
          <p:nvPr>
            <p:ph type="body" idx="1"/>
          </p:nvPr>
        </p:nvSpPr>
        <p:spPr>
          <a:xfrm>
            <a:off x="3207500" y="712650"/>
            <a:ext cx="2546400" cy="403200"/>
          </a:xfrm>
          <a:prstGeom prst="rect">
            <a:avLst/>
          </a:prstGeom>
          <a:solidFill>
            <a:srgbClr val="FFF2CC"/>
          </a:solidFill>
        </p:spPr>
        <p:txBody>
          <a:bodyPr spcFirstLastPara="1" wrap="square" lIns="113100" tIns="113100" rIns="113100" bIns="113100" anchor="t" anchorCtr="0">
            <a:noAutofit/>
          </a:bodyPr>
          <a:lstStyle/>
          <a:p>
            <a:pPr marL="0" lvl="0" indent="0" algn="l" rtl="0">
              <a:spcBef>
                <a:spcPts val="0"/>
              </a:spcBef>
              <a:spcAft>
                <a:spcPts val="200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9"/>
          <p:cNvSpPr txBox="1">
            <a:spLocks noGrp="1"/>
          </p:cNvSpPr>
          <p:nvPr>
            <p:ph type="body" idx="1"/>
          </p:nvPr>
        </p:nvSpPr>
        <p:spPr>
          <a:xfrm>
            <a:off x="3929325" y="4088175"/>
            <a:ext cx="4935600" cy="2463900"/>
          </a:xfrm>
          <a:prstGeom prst="rect">
            <a:avLst/>
          </a:prstGeom>
        </p:spPr>
        <p:txBody>
          <a:bodyPr spcFirstLastPara="1" wrap="square" lIns="113100" tIns="113100" rIns="113100" bIns="113100" anchor="t" anchorCtr="0">
            <a:noAutofit/>
          </a:bodyPr>
          <a:lstStyle/>
          <a:p>
            <a:pPr marL="0" lvl="0" indent="0" algn="l" rtl="0">
              <a:spcBef>
                <a:spcPts val="0"/>
              </a:spcBef>
              <a:spcAft>
                <a:spcPts val="2000"/>
              </a:spcAft>
              <a:buNone/>
            </a:pPr>
            <a:endParaRPr/>
          </a:p>
        </p:txBody>
      </p:sp>
      <p:sp>
        <p:nvSpPr>
          <p:cNvPr id="92" name="Google Shape;92;p9"/>
          <p:cNvSpPr txBox="1">
            <a:spLocks noGrp="1"/>
          </p:cNvSpPr>
          <p:nvPr>
            <p:ph type="sldNum" idx="12"/>
          </p:nvPr>
        </p:nvSpPr>
        <p:spPr>
          <a:xfrm>
            <a:off x="8743172" y="7046650"/>
            <a:ext cx="1180200" cy="594900"/>
          </a:xfrm>
          <a:prstGeom prst="rect">
            <a:avLst/>
          </a:prstGeom>
        </p:spPr>
        <p:txBody>
          <a:bodyPr spcFirstLastPara="1" wrap="square" lIns="113100" tIns="113100" rIns="113100" bIns="113100" anchor="ctr" anchorCtr="0">
            <a:noAutofit/>
          </a:bodyPr>
          <a:lstStyle/>
          <a:p>
            <a:pPr marL="0" lvl="0" indent="0" algn="r" rtl="0">
              <a:spcBef>
                <a:spcPts val="0"/>
              </a:spcBef>
              <a:spcAft>
                <a:spcPts val="0"/>
              </a:spcAft>
              <a:buNone/>
            </a:pPr>
            <a:r>
              <a:rPr lang="en"/>
              <a:t>Page 2 of 4</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0"/>
          <p:cNvSpPr txBox="1">
            <a:spLocks noGrp="1"/>
          </p:cNvSpPr>
          <p:nvPr>
            <p:ph type="body" idx="1"/>
          </p:nvPr>
        </p:nvSpPr>
        <p:spPr>
          <a:xfrm>
            <a:off x="4018200" y="4812850"/>
            <a:ext cx="4935600" cy="1720200"/>
          </a:xfrm>
          <a:prstGeom prst="rect">
            <a:avLst/>
          </a:prstGeom>
        </p:spPr>
        <p:txBody>
          <a:bodyPr spcFirstLastPara="1" wrap="square" lIns="113100" tIns="113100" rIns="113100" bIns="113100" anchor="t" anchorCtr="0">
            <a:noAutofit/>
          </a:bodyPr>
          <a:lstStyle/>
          <a:p>
            <a:pPr marL="0" lvl="0" indent="0" algn="l" rtl="0">
              <a:spcBef>
                <a:spcPts val="0"/>
              </a:spcBef>
              <a:spcAft>
                <a:spcPts val="2000"/>
              </a:spcAft>
              <a:buNone/>
            </a:pPr>
            <a:endParaRPr/>
          </a:p>
        </p:txBody>
      </p:sp>
      <p:sp>
        <p:nvSpPr>
          <p:cNvPr id="98" name="Google Shape;98;p10"/>
          <p:cNvSpPr txBox="1">
            <a:spLocks noGrp="1"/>
          </p:cNvSpPr>
          <p:nvPr>
            <p:ph type="body" idx="2"/>
          </p:nvPr>
        </p:nvSpPr>
        <p:spPr>
          <a:xfrm>
            <a:off x="4018200" y="2352075"/>
            <a:ext cx="4935600" cy="1720200"/>
          </a:xfrm>
          <a:prstGeom prst="rect">
            <a:avLst/>
          </a:prstGeom>
        </p:spPr>
        <p:txBody>
          <a:bodyPr spcFirstLastPara="1" wrap="square" lIns="113100" tIns="113100" rIns="113100" bIns="113100" anchor="t" anchorCtr="0">
            <a:noAutofit/>
          </a:bodyPr>
          <a:lstStyle/>
          <a:p>
            <a:pPr marL="0" lvl="0" indent="0" algn="l" rtl="0">
              <a:spcBef>
                <a:spcPts val="0"/>
              </a:spcBef>
              <a:spcAft>
                <a:spcPts val="2000"/>
              </a:spcAft>
              <a:buNone/>
            </a:pPr>
            <a:endParaRPr/>
          </a:p>
        </p:txBody>
      </p:sp>
      <p:sp>
        <p:nvSpPr>
          <p:cNvPr id="99" name="Google Shape;99;p10"/>
          <p:cNvSpPr txBox="1">
            <a:spLocks noGrp="1"/>
          </p:cNvSpPr>
          <p:nvPr>
            <p:ph type="sldNum" idx="12"/>
          </p:nvPr>
        </p:nvSpPr>
        <p:spPr>
          <a:xfrm>
            <a:off x="8743172" y="7046650"/>
            <a:ext cx="1180200" cy="594900"/>
          </a:xfrm>
          <a:prstGeom prst="rect">
            <a:avLst/>
          </a:prstGeom>
        </p:spPr>
        <p:txBody>
          <a:bodyPr spcFirstLastPara="1" wrap="square" lIns="113100" tIns="113100" rIns="113100" bIns="113100" anchor="ctr" anchorCtr="0">
            <a:noAutofit/>
          </a:bodyPr>
          <a:lstStyle/>
          <a:p>
            <a:pPr marL="0" lvl="0" indent="0" algn="r" rtl="0">
              <a:spcBef>
                <a:spcPts val="0"/>
              </a:spcBef>
              <a:spcAft>
                <a:spcPts val="0"/>
              </a:spcAft>
              <a:buNone/>
            </a:pPr>
            <a:r>
              <a:rPr lang="en"/>
              <a:t>Page 3 of 4</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1"/>
          <p:cNvSpPr txBox="1">
            <a:spLocks noGrp="1"/>
          </p:cNvSpPr>
          <p:nvPr>
            <p:ph type="body" idx="1"/>
          </p:nvPr>
        </p:nvSpPr>
        <p:spPr>
          <a:xfrm>
            <a:off x="1183950" y="2570150"/>
            <a:ext cx="7690500" cy="3936000"/>
          </a:xfrm>
          <a:prstGeom prst="rect">
            <a:avLst/>
          </a:prstGeom>
          <a:solidFill>
            <a:srgbClr val="FFF2CC"/>
          </a:solidFill>
        </p:spPr>
        <p:txBody>
          <a:bodyPr spcFirstLastPara="1" wrap="square" lIns="113100" tIns="113100" rIns="113100" bIns="113100" anchor="t" anchorCtr="0">
            <a:noAutofit/>
          </a:bodyPr>
          <a:lstStyle/>
          <a:p>
            <a:pPr marL="0" lvl="0" indent="0" algn="l" rtl="0">
              <a:spcBef>
                <a:spcPts val="0"/>
              </a:spcBef>
              <a:spcAft>
                <a:spcPts val="2000"/>
              </a:spcAft>
              <a:buNone/>
            </a:pPr>
            <a:endParaRPr/>
          </a:p>
        </p:txBody>
      </p:sp>
      <p:sp>
        <p:nvSpPr>
          <p:cNvPr id="105" name="Google Shape;105;p11"/>
          <p:cNvSpPr txBox="1">
            <a:spLocks noGrp="1"/>
          </p:cNvSpPr>
          <p:nvPr>
            <p:ph type="sldNum" idx="12"/>
          </p:nvPr>
        </p:nvSpPr>
        <p:spPr>
          <a:xfrm>
            <a:off x="8743172" y="7046650"/>
            <a:ext cx="1180200" cy="594900"/>
          </a:xfrm>
          <a:prstGeom prst="rect">
            <a:avLst/>
          </a:prstGeom>
        </p:spPr>
        <p:txBody>
          <a:bodyPr spcFirstLastPara="1" wrap="square" lIns="113100" tIns="113100" rIns="113100" bIns="113100" anchor="ctr" anchorCtr="0">
            <a:noAutofit/>
          </a:bodyPr>
          <a:lstStyle/>
          <a:p>
            <a:pPr marL="0" lvl="0" indent="0" algn="r" rtl="0">
              <a:spcBef>
                <a:spcPts val="0"/>
              </a:spcBef>
              <a:spcAft>
                <a:spcPts val="0"/>
              </a:spcAft>
              <a:buNone/>
            </a:pPr>
            <a:r>
              <a:rPr lang="en"/>
              <a:t>Page 4 of 4</a:t>
            </a: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Words>
  <Application>Microsoft Macintosh PowerPoint</Application>
  <PresentationFormat>Custom</PresentationFormat>
  <Paragraphs>4</Paragraphs>
  <Slides>4</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Arial</vt:lpstr>
      <vt:lpstr>Montserrat</vt:lpstr>
      <vt:lpstr>Montserrat ExtraBold</vt:lpstr>
      <vt:lpstr>Caveat</vt:lpstr>
      <vt:lpstr>Montserrat Medium</vt:lpstr>
      <vt:lpstr>Oswald Light</vt:lpstr>
      <vt:lpstr>Coming Soon</vt:lpstr>
      <vt:lpstr>Simple Light</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Escobar, Jorge</cp:lastModifiedBy>
  <cp:revision>1</cp:revision>
  <dcterms:modified xsi:type="dcterms:W3CDTF">2024-08-20T11:05:08Z</dcterms:modified>
</cp:coreProperties>
</file>